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8" r:id="rId3"/>
    <p:sldId id="262" r:id="rId4"/>
    <p:sldId id="257" r:id="rId5"/>
    <p:sldId id="259" r:id="rId6"/>
    <p:sldId id="260" r:id="rId7"/>
    <p:sldId id="264" r:id="rId8"/>
    <p:sldId id="265" r:id="rId9"/>
    <p:sldId id="263" r:id="rId10"/>
    <p:sldId id="266" r:id="rId11"/>
    <p:sldId id="261" r:id="rId12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A6040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344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540C3-F16E-46BE-B640-FBB2F57D757E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A5518-9390-42A9-85FD-D44784B06A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2928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6F06A-4860-4995-BD98-6BB8E6DED05E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21001-0C7A-4A40-AE55-9F8D70C034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294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21001-0C7A-4A40-AE55-9F8D70C0344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3479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11960" y="5445224"/>
            <a:ext cx="4824536" cy="1080120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123728" y="45855"/>
            <a:ext cx="6840760" cy="11806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45855"/>
            <a:ext cx="6840760" cy="11806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348880"/>
            <a:ext cx="8229600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3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&#1056;&#1072;&#1073;&#1086;&#1090;&#1072;\&#1082;&#1086;&#1085;&#1082;&#1091;&#1088;&#1089;%20%20&#1087;&#1088;&#1086;%20&#1087;&#1072;&#1087;&#1091;\&#1040;&#1085;&#1089;&#1072;&#1084;&#1073;&#1083;&#1100;%20_&#1044;&#1077;&#1090;&#1089;&#1082;&#1080;&#1077;%20&#1087;&#1077;&#1089;&#1085;&#1080;_%20-%20&#1055;&#1077;&#1089;&#1077;&#1085;&#1082;&#1072;%20&#1087;&#1088;&#1086;%20&#1087;&#1072;&#1087;&#1091;%20(www.hotplayer.ru)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56;&#1072;&#1073;&#1086;&#1090;&#1072;\&#1082;&#1086;&#1085;&#1082;&#1091;&#1088;&#1089;%20%20&#1087;&#1088;&#1086;%20&#1087;&#1072;&#1087;&#1091;\&#1040;&#1085;&#1089;&#1072;&#1084;&#1073;&#1083;&#1100;%20_&#1044;&#1077;&#1090;&#1089;&#1082;&#1080;&#1077;%20&#1087;&#1077;&#1089;&#1085;&#1080;_%20-%20&#1055;&#1077;&#1089;&#1077;&#1085;&#1082;&#1072;%20&#1087;&#1088;&#1086;%20&#1087;&#1072;&#1087;&#1091;%20(www.hotplayer.ru).mp3" TargetMode="Externa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1196752"/>
            <a:ext cx="7128792" cy="547260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Муниципальное бюджетное образовательное учреждение </a:t>
            </a:r>
            <a:b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Чановский детский сад № 5 Чановского района Новосибирской области</a:t>
            </a:r>
            <a:r>
              <a:rPr lang="ru-RU" sz="1800" b="1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18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1800" b="1" dirty="0" smtClean="0">
                <a:solidFill>
                  <a:srgbClr val="FFFFFF"/>
                </a:solidFill>
                <a:latin typeface="Monotype Corsiva" pitchFamily="66" charset="0"/>
              </a:rPr>
              <a:t/>
            </a:r>
            <a:br>
              <a:rPr lang="ru-RU" sz="1800" b="1" dirty="0" smtClean="0">
                <a:solidFill>
                  <a:srgbClr val="FFFFFF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en-US" sz="2800" b="1" dirty="0" smtClean="0">
                <a:solidFill>
                  <a:srgbClr val="FFC000"/>
                </a:solidFill>
                <a:latin typeface="Monotype Corsiva" pitchFamily="66" charset="0"/>
              </a:rPr>
              <a:t>V </a:t>
            </a:r>
            <a:r>
              <a:rPr lang="ru-RU" sz="2800" b="1" dirty="0" smtClean="0">
                <a:solidFill>
                  <a:srgbClr val="FFC000"/>
                </a:solidFill>
                <a:latin typeface="Monotype Corsiva" pitchFamily="66" charset="0"/>
              </a:rPr>
              <a:t>областной конкурс </a:t>
            </a:r>
            <a:r>
              <a:rPr lang="ru-RU" sz="2800" b="1" dirty="0" err="1" smtClean="0">
                <a:solidFill>
                  <a:srgbClr val="FFC000"/>
                </a:solidFill>
                <a:latin typeface="Monotype Corsiva" pitchFamily="66" charset="0"/>
              </a:rPr>
              <a:t>мультимедийных</a:t>
            </a:r>
            <a:r>
              <a:rPr lang="ru-RU" sz="2800" b="1" dirty="0" smtClean="0">
                <a:solidFill>
                  <a:srgbClr val="FFC000"/>
                </a:solidFill>
                <a:latin typeface="Monotype Corsiva" pitchFamily="66" charset="0"/>
              </a:rPr>
              <a:t>  презентаций </a:t>
            </a:r>
            <a:br>
              <a:rPr lang="ru-RU" sz="2800" b="1" dirty="0" smtClean="0">
                <a:solidFill>
                  <a:srgbClr val="FFC00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FFC000"/>
                </a:solidFill>
                <a:latin typeface="Monotype Corsiva" pitchFamily="66" charset="0"/>
              </a:rPr>
              <a:t>« Мой папа- герой»  в номинации «КРУТОТЕЦ!»</a:t>
            </a:r>
            <a:r>
              <a:rPr lang="ru-RU" sz="2400" b="1" dirty="0" smtClean="0">
                <a:solidFill>
                  <a:srgbClr val="FFC000"/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rgbClr val="FFC00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FFFFFF"/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rgbClr val="FFFFFF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FFFFFF"/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rgbClr val="FFFFFF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FFFFFF"/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rgbClr val="FFFFFF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FFFFFF"/>
                </a:solidFill>
                <a:latin typeface="Monotype Corsiva" pitchFamily="66" charset="0"/>
              </a:rPr>
              <a:t>                           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автор работы:  воспитатель группы </a:t>
            </a:r>
            <a:b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                                        Репина 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Ирина Валерьевна</a:t>
            </a:r>
            <a:b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                                     (Семья Фомичевой  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Елизаветы ,6 лет)</a:t>
            </a:r>
            <a:endParaRPr lang="ru-RU" sz="2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3" name="Ансамбль _Детские песни_ - Песенка про папу (www.hotplayer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388424" y="47667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57870635"/>
      </p:ext>
    </p:extLst>
  </p:cSld>
  <p:clrMapOvr>
    <a:masterClrMapping/>
  </p:clrMapOvr>
  <p:transition spd="med" advTm="10000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Работа\конкурс  про папу\Самый-лучший-мой-папа-фото-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908720"/>
            <a:ext cx="7081736" cy="5472608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7000"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Работа\конкурс  про папу\img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1" y="972106"/>
            <a:ext cx="7524329" cy="5643247"/>
          </a:xfrm>
          <a:prstGeom prst="rect">
            <a:avLst/>
          </a:prstGeom>
          <a:noFill/>
        </p:spPr>
      </p:pic>
      <p:pic>
        <p:nvPicPr>
          <p:cNvPr id="4" name="Ансамбль _Детские песни_ - Песенка про папу (www.hotplayer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5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Папа, папуля я тебя люблю,</a:t>
            </a:r>
            <a:b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Счастья пожелать  я тебе хочу,</a:t>
            </a:r>
            <a:b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Чтоб сбылись мечты,</a:t>
            </a:r>
            <a:b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Был здоровым ты!</a:t>
            </a:r>
          </a:p>
          <a:p>
            <a:pPr algn="ctr">
              <a:buNone/>
            </a:pPr>
            <a:endParaRPr lang="ru-RU" dirty="0" smtClean="0">
              <a:solidFill>
                <a:srgbClr val="FFFF00"/>
              </a:solidFill>
              <a:latin typeface="Monotype Corsiva" pitchFamily="66" charset="0"/>
            </a:endParaRPr>
          </a:p>
          <a:p>
            <a:pPr algn="ctr">
              <a:buNone/>
            </a:pPr>
            <a:endParaRPr lang="ru-RU" dirty="0" smtClean="0">
              <a:latin typeface="Monotype Corsiva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5855"/>
            <a:ext cx="7128792" cy="1180659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Расскажу я вам про папу, для меня он самый, самый : умный, смелый, главный </a:t>
            </a:r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!!!</a:t>
            </a:r>
            <a:r>
              <a:rPr lang="ru-RU" sz="20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Monotype Corsiva" pitchFamily="66" charset="0"/>
              </a:rPr>
            </a:br>
            <a:endParaRPr lang="ru-RU" sz="2000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User\Desktop\Работа\конкурс  про папу\IMG-20210118-WA0015.jpg"/>
          <p:cNvPicPr/>
          <p:nvPr/>
        </p:nvPicPr>
        <p:blipFill>
          <a:blip r:embed="rId2" cstate="print"/>
          <a:srcRect l="6414" t="12927" r="9246" b="16026"/>
          <a:stretch>
            <a:fillRect/>
          </a:stretch>
        </p:blipFill>
        <p:spPr bwMode="auto">
          <a:xfrm>
            <a:off x="395536" y="3429000"/>
            <a:ext cx="2483743" cy="3144200"/>
          </a:xfrm>
          <a:prstGeom prst="round2Diag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" name="Рисунок 7" descr="C:\Users\User\Desktop\Работа\конкурс  про папу\i (2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212976"/>
            <a:ext cx="2592288" cy="3501008"/>
          </a:xfrm>
          <a:prstGeom prst="teardrop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" name="Рисунок 8" descr="C:\Users\User\Desktop\Работа\конкурс  про папу\идти-ребенка-порции-отца-молодой-отец-держа-маленькие-руки-помогая-ее-15214989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789040"/>
            <a:ext cx="2255711" cy="2855330"/>
          </a:xfrm>
          <a:prstGeom prst="round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83294792"/>
      </p:ext>
    </p:extLst>
  </p:cSld>
  <p:clrMapOvr>
    <a:masterClrMapping/>
  </p:clrMapOvr>
  <p:transition spd="med" advTm="9000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23928" y="45855"/>
            <a:ext cx="4248472" cy="2951097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A60408"/>
                </a:solidFill>
                <a:latin typeface="Monotype Corsiva" pitchFamily="66" charset="0"/>
              </a:rPr>
              <a:t/>
            </a:r>
            <a:br>
              <a:rPr lang="ru-RU" sz="2000" b="1" dirty="0" smtClean="0">
                <a:solidFill>
                  <a:srgbClr val="A60408"/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rgbClr val="A60408"/>
                </a:solidFill>
                <a:latin typeface="Monotype Corsiva" pitchFamily="66" charset="0"/>
              </a:rPr>
              <a:t>Мой папочка любимый.</a:t>
            </a:r>
            <a:br>
              <a:rPr lang="ru-RU" sz="2000" b="1" dirty="0" smtClean="0">
                <a:solidFill>
                  <a:srgbClr val="A60408"/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rgbClr val="A60408"/>
                </a:solidFill>
                <a:latin typeface="Monotype Corsiva" pitchFamily="66" charset="0"/>
              </a:rPr>
              <a:t>Ты очень дорог мне. </a:t>
            </a:r>
            <a:br>
              <a:rPr lang="ru-RU" sz="2000" b="1" dirty="0" smtClean="0">
                <a:solidFill>
                  <a:srgbClr val="A60408"/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rgbClr val="A60408"/>
                </a:solidFill>
                <a:latin typeface="Monotype Corsiva" pitchFamily="66" charset="0"/>
              </a:rPr>
              <a:t>Ты сильный и красивый. </a:t>
            </a:r>
            <a:br>
              <a:rPr lang="ru-RU" sz="2000" b="1" dirty="0" smtClean="0">
                <a:solidFill>
                  <a:srgbClr val="A60408"/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rgbClr val="A60408"/>
                </a:solidFill>
                <a:latin typeface="Monotype Corsiva" pitchFamily="66" charset="0"/>
              </a:rPr>
              <a:t>Как рыцарь на коне! </a:t>
            </a:r>
            <a:br>
              <a:rPr lang="ru-RU" sz="2000" b="1" dirty="0" smtClean="0">
                <a:solidFill>
                  <a:srgbClr val="A60408"/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rgbClr val="A60408"/>
                </a:solidFill>
                <a:latin typeface="Monotype Corsiva" pitchFamily="66" charset="0"/>
              </a:rPr>
              <a:t>Ты сможешь, точно знаю, </a:t>
            </a:r>
            <a:br>
              <a:rPr lang="ru-RU" sz="2000" b="1" dirty="0" smtClean="0">
                <a:solidFill>
                  <a:srgbClr val="A60408"/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rgbClr val="A60408"/>
                </a:solidFill>
                <a:latin typeface="Monotype Corsiva" pitchFamily="66" charset="0"/>
              </a:rPr>
              <a:t>Помочь и защитить, </a:t>
            </a:r>
            <a:br>
              <a:rPr lang="ru-RU" sz="2000" b="1" dirty="0" smtClean="0">
                <a:solidFill>
                  <a:srgbClr val="A60408"/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rgbClr val="A60408"/>
                </a:solidFill>
                <a:latin typeface="Monotype Corsiva" pitchFamily="66" charset="0"/>
              </a:rPr>
              <a:t>Таким прекрасным папой</a:t>
            </a:r>
            <a:br>
              <a:rPr lang="ru-RU" sz="2000" b="1" dirty="0" smtClean="0">
                <a:solidFill>
                  <a:srgbClr val="A60408"/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rgbClr val="A60408"/>
                </a:solidFill>
                <a:latin typeface="Monotype Corsiva" pitchFamily="66" charset="0"/>
              </a:rPr>
              <a:t> Лишь ты способен быть.</a:t>
            </a:r>
            <a:br>
              <a:rPr lang="ru-RU" sz="2000" b="1" dirty="0" smtClean="0">
                <a:solidFill>
                  <a:srgbClr val="A60408"/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rgbClr val="A60408"/>
                </a:solidFill>
                <a:latin typeface="Monotype Corsiva" pitchFamily="66" charset="0"/>
              </a:rPr>
              <a:t/>
            </a:r>
            <a:br>
              <a:rPr lang="ru-RU" sz="2000" dirty="0" smtClean="0">
                <a:solidFill>
                  <a:srgbClr val="A60408"/>
                </a:solidFill>
                <a:latin typeface="Monotype Corsiva" pitchFamily="66" charset="0"/>
              </a:rPr>
            </a:br>
            <a:endParaRPr lang="ru-RU" sz="2000" dirty="0">
              <a:solidFill>
                <a:srgbClr val="A60408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C:\Users\User\Desktop\Работа\конкурс  про папу\IMG-20210118-WA0034.jpg"/>
          <p:cNvPicPr>
            <a:picLocks noGrp="1"/>
          </p:cNvPicPr>
          <p:nvPr>
            <p:ph idx="1"/>
          </p:nvPr>
        </p:nvPicPr>
        <p:blipFill>
          <a:blip r:embed="rId2" cstate="print"/>
          <a:srcRect t="5140" r="1390" b="32011"/>
          <a:stretch>
            <a:fillRect/>
          </a:stretch>
        </p:blipFill>
        <p:spPr bwMode="auto">
          <a:xfrm>
            <a:off x="4932040" y="3068960"/>
            <a:ext cx="2989421" cy="3311649"/>
          </a:xfrm>
          <a:prstGeom prst="round2Diag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" name="Рисунок 4" descr="C:\Users\User\Desktop\Работа\конкурс  про папу\IMG-20210118-WA0035.jpg"/>
          <p:cNvPicPr/>
          <p:nvPr/>
        </p:nvPicPr>
        <p:blipFill>
          <a:blip r:embed="rId3" cstate="print"/>
          <a:srcRect l="12025" t="36610" r="16782" b="181"/>
          <a:stretch>
            <a:fillRect/>
          </a:stretch>
        </p:blipFill>
        <p:spPr bwMode="auto">
          <a:xfrm>
            <a:off x="1619672" y="1340768"/>
            <a:ext cx="2684140" cy="4752528"/>
          </a:xfrm>
          <a:prstGeom prst="round2Diag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6" name="Рисунок 5" descr="C:\Users\User\Desktop\Работа\конкурс  про папу\мужское-изображение-темы-со-ата-6645233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260648"/>
            <a:ext cx="1440160" cy="2246026"/>
          </a:xfrm>
          <a:prstGeom prst="round2DiagRect">
            <a:avLst/>
          </a:prstGeom>
          <a:noFill/>
          <a:ln w="38100">
            <a:solidFill>
              <a:srgbClr val="0070C0"/>
            </a:solidFill>
          </a:ln>
        </p:spPr>
      </p:pic>
    </p:spTree>
  </p:cSld>
  <p:clrMapOvr>
    <a:masterClrMapping/>
  </p:clrMapOvr>
  <p:transition spd="med" advTm="8000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3178696" cy="4176464"/>
          </a:xfrm>
        </p:spPr>
        <p:txBody>
          <a:bodyPr/>
          <a:lstStyle/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45855"/>
            <a:ext cx="4392488" cy="179896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FFFF"/>
                </a:solidFill>
                <a:latin typeface="Monotype Corsiva" pitchFamily="66" charset="0"/>
              </a:rPr>
              <a:t>Мой папа веселый, </a:t>
            </a:r>
            <a:br>
              <a:rPr lang="ru-RU" sz="2000" b="1" dirty="0" smtClean="0">
                <a:solidFill>
                  <a:srgbClr val="FFFFFF"/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rgbClr val="FFFFFF"/>
                </a:solidFill>
                <a:latin typeface="Monotype Corsiva" pitchFamily="66" charset="0"/>
              </a:rPr>
              <a:t>Но строгий и честный. </a:t>
            </a:r>
            <a:br>
              <a:rPr lang="ru-RU" sz="2000" b="1" dirty="0" smtClean="0">
                <a:solidFill>
                  <a:srgbClr val="FFFFFF"/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rgbClr val="FFFFFF"/>
                </a:solidFill>
                <a:latin typeface="Monotype Corsiva" pitchFamily="66" charset="0"/>
              </a:rPr>
              <a:t>С ним книжки читать </a:t>
            </a:r>
            <a:br>
              <a:rPr lang="ru-RU" sz="2000" b="1" dirty="0" smtClean="0">
                <a:solidFill>
                  <a:srgbClr val="FFFFFF"/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rgbClr val="FFFFFF"/>
                </a:solidFill>
                <a:latin typeface="Monotype Corsiva" pitchFamily="66" charset="0"/>
              </a:rPr>
              <a:t>И гулять  интересно. </a:t>
            </a:r>
            <a:br>
              <a:rPr lang="ru-RU" sz="2000" b="1" dirty="0" smtClean="0">
                <a:solidFill>
                  <a:srgbClr val="FFFFFF"/>
                </a:solidFill>
                <a:latin typeface="Monotype Corsiva" pitchFamily="66" charset="0"/>
              </a:rPr>
            </a:br>
            <a:endParaRPr lang="ru-RU" sz="2000" b="1" dirty="0">
              <a:solidFill>
                <a:srgbClr val="FFFFFF"/>
              </a:solidFill>
              <a:latin typeface="Monotype Corsiva" pitchFamily="66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777680" y="2348880"/>
            <a:ext cx="3178696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ru-RU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Рисунок 4" descr="C:\Users\User\Desktop\Работа\конкурс  про папу\IMG-20210118-WA0010.jpg"/>
          <p:cNvPicPr/>
          <p:nvPr/>
        </p:nvPicPr>
        <p:blipFill>
          <a:blip r:embed="rId3" cstate="print"/>
          <a:srcRect l="4650" t="1338"/>
          <a:stretch>
            <a:fillRect/>
          </a:stretch>
        </p:blipFill>
        <p:spPr bwMode="auto">
          <a:xfrm>
            <a:off x="323528" y="2780928"/>
            <a:ext cx="2891510" cy="3095625"/>
          </a:xfrm>
          <a:prstGeom prst="round2Diag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7" name="Рисунок 6" descr="C:\Users\User\Desktop\Работа\конкурс  про папу\IMG-20210118-WA0014.jpg"/>
          <p:cNvPicPr/>
          <p:nvPr/>
        </p:nvPicPr>
        <p:blipFill>
          <a:blip r:embed="rId4" cstate="print"/>
          <a:srcRect l="14431" t="22994" r="21913" b="11181"/>
          <a:stretch>
            <a:fillRect/>
          </a:stretch>
        </p:blipFill>
        <p:spPr bwMode="auto">
          <a:xfrm>
            <a:off x="3491880" y="1484784"/>
            <a:ext cx="2419350" cy="4448679"/>
          </a:xfrm>
          <a:prstGeom prst="round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8" name="Рисунок 7" descr="C:\Users\User\Desktop\Работа\конкурс  про папу\IMG-20210118-WA0018.jpg"/>
          <p:cNvPicPr/>
          <p:nvPr/>
        </p:nvPicPr>
        <p:blipFill>
          <a:blip r:embed="rId5" cstate="print"/>
          <a:srcRect t="24639" r="31694" b="23798"/>
          <a:stretch>
            <a:fillRect/>
          </a:stretch>
        </p:blipFill>
        <p:spPr bwMode="auto">
          <a:xfrm>
            <a:off x="6156176" y="2708920"/>
            <a:ext cx="2499102" cy="3209925"/>
          </a:xfrm>
          <a:prstGeom prst="round2Diag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0" name="Рисунок 9" descr="C:\Users\User\Desktop\Работа\фото на конкурс\100409554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404664"/>
            <a:ext cx="1569219" cy="1713235"/>
          </a:xfrm>
          <a:prstGeom prst="round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37038741"/>
      </p:ext>
    </p:extLst>
  </p:cSld>
  <p:clrMapOvr>
    <a:masterClrMapping/>
  </p:clrMapOvr>
  <p:transition spd="med" advTm="9000"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11760" y="45855"/>
            <a:ext cx="4176464" cy="1510937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sz="20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sz="2000" b="1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br>
              <a:rPr lang="ru-RU" sz="2000" b="1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Monotype Corsiva" pitchFamily="66" charset="0"/>
              </a:rPr>
              <a:t>Папа для семьи, как глоток воды,</a:t>
            </a:r>
            <a:br>
              <a:rPr lang="ru-RU" sz="2000" b="1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Monotype Corsiva" pitchFamily="66" charset="0"/>
              </a:rPr>
              <a:t> Без него прожить нам никак нельзя, </a:t>
            </a:r>
            <a:br>
              <a:rPr lang="ru-RU" sz="2000" b="1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Monotype Corsiva" pitchFamily="66" charset="0"/>
              </a:rPr>
              <a:t>Покупает маме папочка цветы, </a:t>
            </a:r>
            <a:br>
              <a:rPr lang="ru-RU" sz="2000" b="1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Monotype Corsiva" pitchFamily="66" charset="0"/>
              </a:rPr>
              <a:t>И он самый лучший папа для меня!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sz="2000" b="1" dirty="0" smtClean="0">
                <a:solidFill>
                  <a:srgbClr val="FFFF00"/>
                </a:solidFill>
                <a:latin typeface="Monotype Corsiva" pitchFamily="66" charset="0"/>
              </a:rPr>
            </a:br>
            <a:endParaRPr lang="ru-RU" sz="20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C:\Users\User\Desktop\Работа\конкурс  про папу\IMG-20210120-WA0004.jpg"/>
          <p:cNvPicPr>
            <a:picLocks noGrp="1"/>
          </p:cNvPicPr>
          <p:nvPr>
            <p:ph idx="1"/>
          </p:nvPr>
        </p:nvPicPr>
        <p:blipFill>
          <a:blip r:embed="rId2" cstate="print"/>
          <a:srcRect l="18386" t="16463" r="32015" b="43216"/>
          <a:stretch>
            <a:fillRect/>
          </a:stretch>
        </p:blipFill>
        <p:spPr bwMode="auto">
          <a:xfrm>
            <a:off x="251520" y="3501008"/>
            <a:ext cx="2850591" cy="2789137"/>
          </a:xfrm>
          <a:prstGeom prst="round2Diag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6" name="Рисунок 5" descr="C:\Users\User\Desktop\Работа\конкурс  про папу\IMG-20210119-WA000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556792"/>
            <a:ext cx="3067050" cy="3676650"/>
          </a:xfrm>
          <a:prstGeom prst="round2Diag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7" name="Рисунок 6" descr="C:\Users\User\Desktop\Работа\конкурс  про папу\IMG-20210120-WA0000.jpg"/>
          <p:cNvPicPr/>
          <p:nvPr/>
        </p:nvPicPr>
        <p:blipFill>
          <a:blip r:embed="rId4" cstate="print"/>
          <a:srcRect t="6130" r="23998" b="4327"/>
          <a:stretch>
            <a:fillRect/>
          </a:stretch>
        </p:blipFill>
        <p:spPr bwMode="auto">
          <a:xfrm>
            <a:off x="6300192" y="2852936"/>
            <a:ext cx="2549202" cy="3816424"/>
          </a:xfrm>
          <a:prstGeom prst="round2Diag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9" name="Рисунок 8" descr="C:\Users\User\Desktop\Работа\конкурс  про папу\7afcf2ae7911b422df493ee78fa773cd--clipart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260648"/>
            <a:ext cx="1721972" cy="2409825"/>
          </a:xfrm>
          <a:prstGeom prst="teardrop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Tm="9000"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43808" y="45855"/>
            <a:ext cx="3816424" cy="2087001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rgbClr val="FFFFFF"/>
                </a:solidFill>
                <a:latin typeface="Monotype Corsiva" pitchFamily="66" charset="0"/>
              </a:rPr>
              <a:t>Хочу похожей быть на папу.</a:t>
            </a:r>
            <a:br>
              <a:rPr lang="ru-RU" sz="2000" b="1" dirty="0" smtClean="0">
                <a:solidFill>
                  <a:srgbClr val="FFFFFF"/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rgbClr val="FFFFFF"/>
                </a:solidFill>
                <a:latin typeface="Monotype Corsiva" pitchFamily="66" charset="0"/>
              </a:rPr>
              <a:t>Во всём хочу как папа стать.</a:t>
            </a:r>
            <a:br>
              <a:rPr lang="ru-RU" sz="2000" b="1" dirty="0" smtClean="0">
                <a:solidFill>
                  <a:srgbClr val="FFFFFF"/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rgbClr val="FFFFFF"/>
                </a:solidFill>
                <a:latin typeface="Monotype Corsiva" pitchFamily="66" charset="0"/>
              </a:rPr>
              <a:t>Ходить, смотреть и даже спать.</a:t>
            </a:r>
            <a:br>
              <a:rPr lang="ru-RU" sz="2000" b="1" dirty="0" smtClean="0">
                <a:solidFill>
                  <a:srgbClr val="FFFFFF"/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rgbClr val="FFFFFF"/>
                </a:solidFill>
                <a:latin typeface="Monotype Corsiva" pitchFamily="66" charset="0"/>
              </a:rPr>
              <a:t>И делать всё, как он — на пять!</a:t>
            </a:r>
            <a:br>
              <a:rPr lang="ru-RU" sz="2000" b="1" dirty="0" smtClean="0">
                <a:solidFill>
                  <a:srgbClr val="FFFFFF"/>
                </a:solidFill>
                <a:latin typeface="Monotype Corsiva" pitchFamily="66" charset="0"/>
              </a:rPr>
            </a:br>
            <a:endParaRPr lang="ru-RU" sz="2000" b="1" dirty="0">
              <a:solidFill>
                <a:srgbClr val="FFFFFF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C:\Users\User\Desktop\Работа\конкурс  про папу\IMG-20210119-WA0010.jpg"/>
          <p:cNvPicPr>
            <a:picLocks noGrp="1"/>
          </p:cNvPicPr>
          <p:nvPr>
            <p:ph idx="1"/>
          </p:nvPr>
        </p:nvPicPr>
        <p:blipFill>
          <a:blip r:embed="rId2" cstate="print"/>
          <a:srcRect t="3463" r="8989" b="3030"/>
          <a:stretch>
            <a:fillRect/>
          </a:stretch>
        </p:blipFill>
        <p:spPr bwMode="auto">
          <a:xfrm>
            <a:off x="1619672" y="2276873"/>
            <a:ext cx="2880321" cy="4032448"/>
          </a:xfrm>
          <a:prstGeom prst="round2Diag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5" name="Рисунок 4" descr="C:\Users\User\Desktop\Работа\конкурс  про папу\IMG-20210118-WA0013.jpg"/>
          <p:cNvPicPr/>
          <p:nvPr/>
        </p:nvPicPr>
        <p:blipFill>
          <a:blip r:embed="rId3" cstate="print"/>
          <a:srcRect t="15024" r="20951" b="19832"/>
          <a:stretch>
            <a:fillRect/>
          </a:stretch>
        </p:blipFill>
        <p:spPr bwMode="auto">
          <a:xfrm>
            <a:off x="4932040" y="2204864"/>
            <a:ext cx="3086100" cy="4171237"/>
          </a:xfrm>
          <a:prstGeom prst="round2Diag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7" name="Рисунок 6" descr="C:\Users\User\Desktop\Работа\конкурс  про папу\милая-девушка-немногая-10274271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332656"/>
            <a:ext cx="1514475" cy="1514475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med" advTm="8000"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0" y="45855"/>
            <a:ext cx="4392488" cy="1870977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  <a:t>Расскажу я вам про папу</a:t>
            </a:r>
            <a:b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  <a:t> – Не раззяву, не растяпу. </a:t>
            </a:r>
            <a:b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  <a:t>Этот папа – молодец, </a:t>
            </a:r>
            <a:b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  <a:t>Расторопный удалец.</a:t>
            </a: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4" name="Содержимое 3" descr="C:\Users\User\Desktop\Работа\конкурс  про папу\IMG-20210118-WA0012.jpg"/>
          <p:cNvPicPr>
            <a:picLocks noGrp="1"/>
          </p:cNvPicPr>
          <p:nvPr>
            <p:ph idx="1"/>
          </p:nvPr>
        </p:nvPicPr>
        <p:blipFill>
          <a:blip r:embed="rId2" cstate="print"/>
          <a:srcRect l="23397" t="18160" b="14971"/>
          <a:stretch>
            <a:fillRect/>
          </a:stretch>
        </p:blipFill>
        <p:spPr bwMode="auto">
          <a:xfrm>
            <a:off x="1115616" y="2708920"/>
            <a:ext cx="3096344" cy="3600400"/>
          </a:xfrm>
          <a:prstGeom prst="round2Diag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" name="Рисунок 4" descr="C:\Users\User\Desktop\Работа\конкурс  про папу\IMG-20210118-WA0017.jpg"/>
          <p:cNvPicPr/>
          <p:nvPr/>
        </p:nvPicPr>
        <p:blipFill>
          <a:blip r:embed="rId3" cstate="print"/>
          <a:srcRect l="11860" t="35216"/>
          <a:stretch>
            <a:fillRect/>
          </a:stretch>
        </p:blipFill>
        <p:spPr bwMode="auto">
          <a:xfrm>
            <a:off x="4932040" y="2420888"/>
            <a:ext cx="3088990" cy="3456384"/>
          </a:xfrm>
          <a:prstGeom prst="round2Diag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" name="Рисунок 5" descr="C:\Users\User\Desktop\Работа\конкурс  про папу\depositphotos_201920764-stock-illustration-cute-kids-at-beach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116632"/>
            <a:ext cx="2361059" cy="2448272"/>
          </a:xfrm>
          <a:prstGeom prst="round2Diag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Tm="8000"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User\Desktop\Работа\конкурс  про папу\IMG-20210126-WA0006.jpg"/>
          <p:cNvPicPr>
            <a:picLocks noGrp="1"/>
          </p:cNvPicPr>
          <p:nvPr>
            <p:ph idx="1"/>
          </p:nvPr>
        </p:nvPicPr>
        <p:blipFill>
          <a:blip r:embed="rId2" cstate="print"/>
          <a:srcRect t="9019" r="8445" b="-53"/>
          <a:stretch>
            <a:fillRect/>
          </a:stretch>
        </p:blipFill>
        <p:spPr bwMode="auto">
          <a:xfrm>
            <a:off x="1691680" y="1988840"/>
            <a:ext cx="3437297" cy="4320480"/>
          </a:xfrm>
          <a:prstGeom prst="round2Diag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23728" y="45855"/>
            <a:ext cx="4464496" cy="1510937"/>
          </a:xfrm>
        </p:spPr>
        <p:txBody>
          <a:bodyPr>
            <a:normAutofit fontScale="90000"/>
          </a:bodyPr>
          <a:lstStyle/>
          <a:p>
            <a:r>
              <a:rPr lang="ru-RU" sz="1200" dirty="0" smtClean="0">
                <a:latin typeface="Monotype Corsiva" pitchFamily="66" charset="0"/>
              </a:rPr>
              <a:t/>
            </a:r>
            <a:br>
              <a:rPr lang="ru-RU" sz="1200" dirty="0" smtClean="0">
                <a:latin typeface="Monotype Corsiva" pitchFamily="66" charset="0"/>
              </a:rPr>
            </a:br>
            <a:r>
              <a:rPr lang="ru-RU" sz="1200" dirty="0" smtClean="0">
                <a:latin typeface="Monotype Corsiva" pitchFamily="66" charset="0"/>
              </a:rPr>
              <a:t/>
            </a:r>
            <a:br>
              <a:rPr lang="ru-RU" sz="1200" dirty="0" smtClean="0">
                <a:latin typeface="Monotype Corsiva" pitchFamily="66" charset="0"/>
              </a:rPr>
            </a:br>
            <a:r>
              <a:rPr lang="ru-RU" sz="1200" dirty="0" smtClean="0">
                <a:latin typeface="Monotype Corsiva" pitchFamily="66" charset="0"/>
              </a:rPr>
              <a:t/>
            </a:r>
            <a:br>
              <a:rPr lang="ru-RU" sz="1200" dirty="0" smtClean="0">
                <a:latin typeface="Monotype Corsiva" pitchFamily="66" charset="0"/>
              </a:rPr>
            </a:br>
            <a:r>
              <a:rPr lang="ru-RU" sz="2000" b="1" dirty="0" smtClean="0">
                <a:solidFill>
                  <a:srgbClr val="FFFFFF"/>
                </a:solidFill>
                <a:latin typeface="Monotype Corsiva" pitchFamily="66" charset="0"/>
              </a:rPr>
              <a:t>Лучше папы моего </a:t>
            </a:r>
            <a:br>
              <a:rPr lang="ru-RU" sz="2000" b="1" dirty="0" smtClean="0">
                <a:solidFill>
                  <a:srgbClr val="FFFFFF"/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rgbClr val="FFFFFF"/>
                </a:solidFill>
                <a:latin typeface="Monotype Corsiva" pitchFamily="66" charset="0"/>
              </a:rPr>
              <a:t>Нет на свете никого!</a:t>
            </a:r>
            <a:br>
              <a:rPr lang="ru-RU" sz="2000" b="1" dirty="0" smtClean="0">
                <a:solidFill>
                  <a:srgbClr val="FFFFFF"/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rgbClr val="FFFFFF"/>
                </a:solidFill>
                <a:latin typeface="Monotype Corsiva" pitchFamily="66" charset="0"/>
              </a:rPr>
              <a:t> Он такой большой и важный.</a:t>
            </a:r>
            <a:br>
              <a:rPr lang="ru-RU" sz="2000" b="1" dirty="0" smtClean="0">
                <a:solidFill>
                  <a:srgbClr val="FFFFFF"/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rgbClr val="FFFFFF"/>
                </a:solidFill>
                <a:latin typeface="Monotype Corsiva" pitchFamily="66" charset="0"/>
              </a:rPr>
              <a:t>Сильный, смелый  и отважный !!!</a:t>
            </a:r>
            <a:br>
              <a:rPr lang="ru-RU" sz="2000" b="1" dirty="0" smtClean="0">
                <a:solidFill>
                  <a:srgbClr val="FFFFFF"/>
                </a:solidFill>
                <a:latin typeface="Monotype Corsiva" pitchFamily="66" charset="0"/>
              </a:rPr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pic>
        <p:nvPicPr>
          <p:cNvPr id="6" name="Рисунок 5" descr="C:\Users\User\Desktop\Работа\конкурс  про папу\Vector_illustration_of_Happy_family_Fapp_11.jpg"/>
          <p:cNvPicPr/>
          <p:nvPr/>
        </p:nvPicPr>
        <p:blipFill>
          <a:blip r:embed="rId3" cstate="print"/>
          <a:srcRect t="1282"/>
          <a:stretch>
            <a:fillRect/>
          </a:stretch>
        </p:blipFill>
        <p:spPr bwMode="auto">
          <a:xfrm>
            <a:off x="6444208" y="260648"/>
            <a:ext cx="2299030" cy="2047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Работа\конкурс  про папу\lovSIvMEjnI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564904"/>
            <a:ext cx="3342194" cy="3467096"/>
          </a:xfrm>
          <a:prstGeom prst="round2Diag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Tm="8000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99792" y="45855"/>
            <a:ext cx="3744416" cy="1726961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  <a:t>Папочка, родной мой,</a:t>
            </a:r>
            <a:b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  <a:t>Я так тебя люблю!</a:t>
            </a:r>
            <a:b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  <a:t>Тебе я самый лучший</a:t>
            </a:r>
            <a:b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  <a:t>Рисунок подарю.</a:t>
            </a:r>
            <a:b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</a:br>
            <a:endParaRPr lang="ru-RU" sz="24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C:\Users\User\Desktop\Работа\конкурс  про папу\20210127_154732.jpg"/>
          <p:cNvPicPr>
            <a:picLocks noGrp="1"/>
          </p:cNvPicPr>
          <p:nvPr>
            <p:ph idx="1"/>
          </p:nvPr>
        </p:nvPicPr>
        <p:blipFill>
          <a:blip r:embed="rId2" cstate="print"/>
          <a:srcRect t="17944" r="19027" b="34175"/>
          <a:stretch>
            <a:fillRect/>
          </a:stretch>
        </p:blipFill>
        <p:spPr bwMode="auto">
          <a:xfrm>
            <a:off x="4788024" y="2708920"/>
            <a:ext cx="3065936" cy="3671689"/>
          </a:xfrm>
          <a:prstGeom prst="round2Diag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5" name="Рисунок 4" descr="C:\Users\User\Desktop\Работа\конкурс  про папу\20210127_155232.jpg"/>
          <p:cNvPicPr/>
          <p:nvPr/>
        </p:nvPicPr>
        <p:blipFill>
          <a:blip r:embed="rId3" cstate="print"/>
          <a:srcRect l="7215" t="15780" r="7162"/>
          <a:stretch>
            <a:fillRect/>
          </a:stretch>
        </p:blipFill>
        <p:spPr bwMode="auto">
          <a:xfrm>
            <a:off x="1403648" y="1916832"/>
            <a:ext cx="2862833" cy="4665307"/>
          </a:xfrm>
          <a:prstGeom prst="round2Diag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6" name="Рисунок 5" descr="C:\Users\User\Desktop\Работа\конкурс  про папу\wall-murals-.jpg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260648"/>
            <a:ext cx="2292773" cy="2209221"/>
          </a:xfrm>
          <a:prstGeom prst="round2Diag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Tm="9000">
    <p:blinds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36dda4035128a7d1d7d8b5690158b72f56c6e"/>
</p:tagLst>
</file>

<file path=ppt/theme/theme1.xml><?xml version="1.0" encoding="utf-8"?>
<a:theme xmlns:a="http://schemas.openxmlformats.org/drawingml/2006/main" name="Тема Office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16</Words>
  <Application>Microsoft Office PowerPoint</Application>
  <PresentationFormat>Экран (4:3)</PresentationFormat>
  <Paragraphs>11</Paragraphs>
  <Slides>11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Муниципальное бюджетное образовательное учреждение  Чановский детский сад № 5 Чановского района Новосибирской области    V областной конкурс мультимедийных  презентаций  « Мой папа- герой»  в номинации «КРУТОТЕЦ!»                               автор работы:  воспитатель группы                                          Репина Ирина Валерьевна                                      (Семья Фомичевой  Елизаветы ,6 лет)</vt:lpstr>
      <vt:lpstr> Расскажу я вам про папу, для меня он самый, самый : умный, смелый, главный !!! </vt:lpstr>
      <vt:lpstr> Мой папочка любимый. Ты очень дорог мне.  Ты сильный и красивый.  Как рыцарь на коне!  Ты сможешь, точно знаю,  Помочь и защитить,  Таким прекрасным папой  Лишь ты способен быть.  </vt:lpstr>
      <vt:lpstr>Мой папа веселый,  Но строгий и честный.  С ним книжки читать  И гулять  интересно.  </vt:lpstr>
      <vt:lpstr>    Папа для семьи, как глоток воды,  Без него прожить нам никак нельзя,  Покупает маме папочка цветы,  И он самый лучший папа для меня!  </vt:lpstr>
      <vt:lpstr>  Хочу похожей быть на папу. Во всём хочу как папа стать. Ходить, смотреть и даже спать. И делать всё, как он — на пять! </vt:lpstr>
      <vt:lpstr> Расскажу я вам про папу  – Не раззяву, не растяпу.  Этот папа – молодец,  Расторопный удалец.</vt:lpstr>
      <vt:lpstr>   Лучше папы моего  Нет на свете никого!  Он такой большой и важный. Сильный, смелый  и отважный !!!   </vt:lpstr>
      <vt:lpstr>  Папочка, родной мой, Я так тебя люблю! Тебе я самый лучший Рисунок подарю. </vt:lpstr>
      <vt:lpstr>Слайд 10</vt:lpstr>
      <vt:lpstr>Слайд 11</vt:lpstr>
    </vt:vector>
  </TitlesOfParts>
  <Company>presentation-creation.ru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Счастливый папа</dc:title>
  <dc:creator>obstinate</dc:creator>
  <dc:description>Шаблон презентации с сайта https://presentation-creation.ru/</dc:description>
  <cp:lastModifiedBy>Пользователь</cp:lastModifiedBy>
  <cp:revision>148</cp:revision>
  <dcterms:created xsi:type="dcterms:W3CDTF">2018-02-25T09:09:03Z</dcterms:created>
  <dcterms:modified xsi:type="dcterms:W3CDTF">2021-02-16T08:59:59Z</dcterms:modified>
</cp:coreProperties>
</file>