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8" r:id="rId4"/>
    <p:sldId id="267" r:id="rId5"/>
    <p:sldId id="260" r:id="rId6"/>
    <p:sldId id="261" r:id="rId7"/>
    <p:sldId id="265" r:id="rId8"/>
    <p:sldId id="263" r:id="rId9"/>
    <p:sldId id="266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2;&#1091;&#1082;&#1086;&#1083;&#1100;&#1085;&#1099;&#1081;%20&#1090;&#1077;&#1072;&#1090;&#1088;\&#1084;&#1091;&#1079;&#1099;&#1082;&#1072;%20&#1085;&#1072;%20&#1082;&#1086;&#1085;&#1082;&#1091;&#1088;&#1089;%20-%20%20&#1076;&#1083;&#1103;%20&#1087;&#1088;&#1077;&#1079;&#1077;&#1085;&#1090;&#1072;&#1094;&#1080;&#1080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2747" y="1844824"/>
            <a:ext cx="535915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7030A0"/>
                </a:solidFill>
                <a:latin typeface="Monotype Corsiva" pitchFamily="66" charset="0"/>
              </a:rPr>
              <a:t>МБДОУ </a:t>
            </a:r>
            <a:r>
              <a:rPr lang="ru-RU" sz="2800" b="1" i="1" spc="50" dirty="0" err="1" smtClean="0">
                <a:ln w="11430"/>
                <a:solidFill>
                  <a:srgbClr val="7030A0"/>
                </a:solidFill>
                <a:latin typeface="Monotype Corsiva" pitchFamily="66" charset="0"/>
              </a:rPr>
              <a:t>Чановский</a:t>
            </a:r>
            <a:r>
              <a:rPr lang="ru-RU" sz="2800" b="1" i="1" spc="50" dirty="0" smtClean="0">
                <a:ln w="11430"/>
                <a:solidFill>
                  <a:srgbClr val="7030A0"/>
                </a:solidFill>
                <a:latin typeface="Monotype Corsiva" pitchFamily="66" charset="0"/>
              </a:rPr>
              <a:t> детский сад №5</a:t>
            </a:r>
          </a:p>
          <a:p>
            <a:pPr algn="ctr"/>
            <a:endParaRPr lang="ru-RU" sz="2800" b="1" i="1" spc="50" dirty="0" smtClean="0">
              <a:ln w="11430"/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i="1" spc="50" dirty="0" smtClean="0">
              <a:ln w="11430"/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spc="50" dirty="0" smtClean="0">
                <a:ln w="11430"/>
                <a:solidFill>
                  <a:srgbClr val="7030A0"/>
                </a:solidFill>
                <a:latin typeface="Monotype Corsiva" pitchFamily="66" charset="0"/>
              </a:rPr>
              <a:t>«Сказочный мир детства»</a:t>
            </a:r>
          </a:p>
          <a:p>
            <a:pPr algn="ctr"/>
            <a:endParaRPr lang="ru-RU" sz="2800" b="1" i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2987824" y="4077072"/>
            <a:ext cx="5040560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</a:t>
            </a:r>
            <a:r>
              <a:rPr lang="ru-RU" b="1" i="1" noProof="0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Подготовили  в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оспитатели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 второй группы раннего возраста :   Репина Ирина Валерьевна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                                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Самохвалова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Оксана Владимировна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Участники конкурса: дети и воспитатели</a:t>
            </a:r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  <a:cs typeface="Aharoni" pitchFamily="2" charset="-79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                                  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4" name="музыка на конкурс - 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797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5092618"/>
          </a:xfrm>
        </p:spPr>
        <p:txBody>
          <a:bodyPr>
            <a:normAutofit fontScale="25000" lnSpcReduction="20000"/>
          </a:bodyPr>
          <a:lstStyle/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8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Театр кукол -это волшебный, собственный мир, одна из самых великих моделей человека и человечества.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Кукольный театр - это не только интересное, но и полезное занятие для развития творческих способностей, воображения и фантазии, а также, для совершенствования артистических способностей.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Задуманные нами  театры  не завершены, они будет продолжаться,  мы будем ставить новые сказки.  Что может быть лучше, чем интересное увлечение, сделанное своими руками? Рукотворные куклы эксклюзивны, в каждой из них заложена частичка души , что несомненно, делает их бесценными!  И это делает нас немножко ближе друг к другу. Хотя работы ещё много, но надеемся, что мы все научимся понимать друг друга, быть человечными и терпимыми друг к другу.</a:t>
            </a:r>
          </a:p>
          <a:p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Monotype Corsiva" pitchFamily="66" charset="0"/>
                <a:cs typeface="Microsoft Uighur" pitchFamily="2" charset="-78"/>
              </a:rPr>
              <a:t>Спасибо за внимание !</a:t>
            </a:r>
            <a:endParaRPr lang="ru-RU" sz="6600" b="1" i="1" dirty="0">
              <a:solidFill>
                <a:srgbClr val="7030A0"/>
              </a:solidFill>
              <a:latin typeface="Monotype Corsiva" pitchFamily="66" charset="0"/>
              <a:cs typeface="Microsoft Uighur" pitchFamily="2" charset="-78"/>
            </a:endParaRPr>
          </a:p>
        </p:txBody>
      </p:sp>
    </p:spTree>
  </p:cSld>
  <p:clrMapOvr>
    <a:masterClrMapping/>
  </p:clrMapOvr>
  <p:transition advClick="0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5517232"/>
            <a:ext cx="5040561" cy="2517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1196753"/>
            <a:ext cx="5832649" cy="1584175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Театр- это волшебный край, в котором ребёнок </a:t>
            </a:r>
          </a:p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радуется – играя, а в игре он познаёт мир. </a:t>
            </a:r>
          </a:p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С.И. Мерзлякова</a:t>
            </a:r>
          </a:p>
          <a:p>
            <a:pPr algn="ctr"/>
            <a:endParaRPr lang="ru-RU" sz="2900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skyslogan.ru/uploads/posts/2016-03/1457944961_2016-03-14_114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6117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36724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Цель проведения конкурса: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-последовательно познакомить детей с различными видами кукольного театра;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-развивать инициативу, самостоятельность в играх с куклами;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-воспитывать на примерах сказочных персонажей внимательность, доброжелательность, бережное отношение к окружающим.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323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</a:t>
            </a:r>
            <a:r>
              <a:rPr lang="ru-RU" sz="2400" b="1" u="sng" dirty="0" smtClean="0">
                <a:solidFill>
                  <a:srgbClr val="7030A0"/>
                </a:solidFill>
                <a:latin typeface="Monotype Corsiva" pitchFamily="66" charset="0"/>
              </a:rPr>
              <a:t>Актуальность    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Театрализованная деятельность является источником развития глубоких  чувств,  переживаний ребенка, приобщает его к духовным ценностям;  развивает эмоциональную сферу ребенка, заставляет его сочувствовать персонажам.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Театрализованная деятельность  позволяют формировать опыт социальных навыков поведения благодаря тому, что каждое литературное произведение или сказка для детей дошкольного возраста всегда имеют нравственную направленность.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980728"/>
            <a:ext cx="684076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Кукольный театр – это вид театральных представлений, в которых действуют куклы, приводимые в движение взрослыми или детьми.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Куклы бывают разным размером от нескольких сантиметров до двойного человеческого роста. Играя с куклами, ребенок открывает свои затаенные чувства не только словесно, но и выражением лица, жестикуляцией.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8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C:\Users\user\Desktop\DSC03389.JPG"/>
          <p:cNvPicPr/>
          <p:nvPr/>
        </p:nvPicPr>
        <p:blipFill>
          <a:blip r:embed="rId2" cstate="print"/>
          <a:srcRect t="4915" r="3795" b="17094"/>
          <a:stretch>
            <a:fillRect/>
          </a:stretch>
        </p:blipFill>
        <p:spPr bwMode="auto">
          <a:xfrm>
            <a:off x="1043608" y="3140968"/>
            <a:ext cx="3600400" cy="2592288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DSC03385.JPG"/>
          <p:cNvPicPr/>
          <p:nvPr/>
        </p:nvPicPr>
        <p:blipFill>
          <a:blip r:embed="rId3" cstate="print"/>
          <a:srcRect l="11063" t="21586" r="9401" b="4645"/>
          <a:stretch>
            <a:fillRect/>
          </a:stretch>
        </p:blipFill>
        <p:spPr bwMode="auto">
          <a:xfrm>
            <a:off x="4932040" y="3140968"/>
            <a:ext cx="3600400" cy="2520280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511791"/>
            <a:ext cx="6192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Пальчиковый театр способствует развитию речи, внимания, памяти. Формирует пространственные представления, развивает ловкость, точность, выразительность, координацию движений, Повышает работоспособность, тонус коры головного мозга. Стимулирование кончиков пальцев, движение кистями рук, игра с пальцами ускоряют процесс речевого и умственного развития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F:\Новая папка (6)\IMG_04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3502025" cy="2626519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chany\AppData\Local\Packages\Microsoft.Windows.Photos_8wekyb3d8bbwe\TempState\ShareCache\IMG_0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486150" cy="2614613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8639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Превращается рука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И в котёнка, и в щенка.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Чтоб рука артисткой стала,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Нужно очень-очень мало: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Специальные  игрушки 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и на пальчиках зверушки.  !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3426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DSC03388.JPG"/>
          <p:cNvPicPr/>
          <p:nvPr/>
        </p:nvPicPr>
        <p:blipFill>
          <a:blip r:embed="rId2" cstate="print"/>
          <a:srcRect l="10903" t="24145" r="18706"/>
          <a:stretch>
            <a:fillRect/>
          </a:stretch>
        </p:blipFill>
        <p:spPr bwMode="auto">
          <a:xfrm>
            <a:off x="755576" y="1628800"/>
            <a:ext cx="3528392" cy="2664296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F:\Новая папка (6)\DSC03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625851" cy="2612231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6"/>
            <a:ext cx="6480720" cy="28803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Театр  на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фланелеграфе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развивают творческие способности. Содействуют эстетическому воспитанию. Развивают ловкость, умение управлять своими движениями, концентрировать внимание на одном виде деятельности. Действуя с различными  силуэтами, у ребенка развивается мелкая моторика рук, что способствует более успешному и эффективному развитию речи. </a:t>
            </a:r>
          </a:p>
          <a:p>
            <a:endParaRPr lang="ru-RU" dirty="0"/>
          </a:p>
        </p:txBody>
      </p:sp>
      <p:pic>
        <p:nvPicPr>
          <p:cNvPr id="4" name="Рисунок 3" descr="F:\Новая папка (6)\IMG_0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240360" cy="2592288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chany\AppData\Local\Packages\Microsoft.Windows.Photos_8wekyb3d8bbwe\TempState\ShareCache\IMG_0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3514724" cy="2571768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869160"/>
            <a:ext cx="7772400" cy="1512168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39786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Театра мир откроет нам свои кулисы,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И мы увидим чудеса из сказки.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Там дед и бабка, курочка и внучка ,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Легко меняются герои, маски 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Волшебный мир игры и приключений,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Любой малыш здесь хочет побывать.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И всем свои таланты показать.</a:t>
            </a:r>
          </a:p>
          <a:p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F:\Новая папка (6)\DSC033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586733" cy="2636044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DSC033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744416" cy="2736304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308</Words>
  <Application>Microsoft Office PowerPoint</Application>
  <PresentationFormat>Экран (4:3)</PresentationFormat>
  <Paragraphs>46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Превращается рука И в котёнка, и в щенка. Чтоб рука артисткой стала, Нужно очень-очень мало: Специальные  игрушки , и на пальчиках зверушки.  ! 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Петр Самохвалов</cp:lastModifiedBy>
  <cp:revision>38</cp:revision>
  <dcterms:created xsi:type="dcterms:W3CDTF">2015-05-23T04:10:10Z</dcterms:created>
  <dcterms:modified xsi:type="dcterms:W3CDTF">2017-05-30T07:14:10Z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