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75" r:id="rId9"/>
    <p:sldId id="285" r:id="rId10"/>
    <p:sldId id="283" r:id="rId11"/>
    <p:sldId id="277" r:id="rId12"/>
    <p:sldId id="278" r:id="rId13"/>
    <p:sldId id="279" r:id="rId14"/>
    <p:sldId id="280" r:id="rId15"/>
    <p:sldId id="281" r:id="rId16"/>
    <p:sldId id="284" r:id="rId17"/>
    <p:sldId id="264" r:id="rId18"/>
    <p:sldId id="2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1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9" y="230"/>
              <a:ext cx="1859" cy="3630"/>
              <a:chOff x="3007" y="773"/>
              <a:chExt cx="1859" cy="3630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2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2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0" y="1323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7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8" y="119"/>
              <a:ext cx="356" cy="608"/>
              <a:chOff x="1732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2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1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5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3"/>
              <a:ext cx="500" cy="500"/>
              <a:chOff x="1727" y="871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1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9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2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3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3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8F60-E2AE-4AB2-8F53-C9BBF5549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61BF-5B49-4E18-96D7-1FB6977F5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2A61-E49C-48FB-8387-DB80F6ED8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D067-57B5-4BF4-BF32-8C8AA141F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DC3A-5743-45BF-9AA5-85FD6366F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1105-8F7A-4C47-919B-24986C4C8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CD62-2423-40A3-B539-EE64FD5C6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CFFE-16B3-4E4D-A658-340A089C7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BE2F-DBED-4C11-8248-5481D60DA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F9D6-7F51-4ACE-B719-58C55D2DF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56BC-059A-4F70-B3B1-2520BF671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EC6D-0D12-4031-BACD-1881D85F5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E667-36C4-4029-A02A-E57194902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686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687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688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88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88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688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688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689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89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F272354-3019-4694-B8AF-5A6252DEF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ransition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6;&#1083;&#1080;&#1085;&#1072;%20&#1047;&#1077;&#1088;&#1085;&#1103;&#1082;&#1086;&#1074;&#1072;%20&#8212;%20&#1052;&#1072;&#1084;&#1072;,%20&#1052;&#1085;&#1077;%20&#1053;&#1072;%20&#1058;&#1077;&#1073;&#1103;%20&#1053;&#1077;%20&#1053;&#1072;&#1075;&#1083;&#1103;&#1076;&#1077;&#1090;&#1100;&#1089;&#1103;%20(www.mixmuz.ru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692150"/>
            <a:ext cx="6192837" cy="1709738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smtClean="0">
                <a:solidFill>
                  <a:srgbClr val="000099"/>
                </a:solidFill>
                <a:latin typeface="Monotype Corsiva" pitchFamily="66" charset="0"/>
              </a:rPr>
              <a:t>День Матери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2276872"/>
            <a:ext cx="5940425" cy="21077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800" dirty="0" smtClean="0">
              <a:solidFill>
                <a:srgbClr val="000099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0099"/>
                </a:solidFill>
                <a:latin typeface="Monotype Corsiva" pitchFamily="66" charset="0"/>
              </a:rPr>
              <a:t>Этот праздник -  вечности: из поколения в поколение для каждого человека мама – самый главный человек в жизни.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endParaRPr lang="ru-RU" sz="2800" dirty="0" smtClean="0">
              <a:solidFill>
                <a:srgbClr val="000099"/>
              </a:solidFill>
            </a:endParaRP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в</a:t>
            </a:r>
            <a:r>
              <a:rPr lang="ru-RU" sz="2800" smtClean="0">
                <a:solidFill>
                  <a:srgbClr val="FF0000"/>
                </a:solidFill>
                <a:latin typeface="Monotype Corsiva" pitchFamily="66" charset="0"/>
              </a:rPr>
              <a:t>оспитатель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: Репина И.В</a:t>
            </a:r>
            <a:r>
              <a:rPr lang="ru-RU" sz="2800" dirty="0" smtClean="0">
                <a:solidFill>
                  <a:srgbClr val="000099"/>
                </a:solidFill>
              </a:rPr>
              <a:t>.</a:t>
            </a:r>
            <a:endParaRPr lang="ru-RU" sz="2800" dirty="0" smtClean="0">
              <a:solidFill>
                <a:srgbClr val="000099"/>
              </a:solidFill>
            </a:endParaRPr>
          </a:p>
        </p:txBody>
      </p:sp>
      <p:pic>
        <p:nvPicPr>
          <p:cNvPr id="15364" name="Picture 5" descr="мама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429000"/>
            <a:ext cx="3672086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олина Зернякова — Мама, Мне На Тебя Не Наглядеться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User\Desktop\IMG-20191118-WA000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3276774" cy="4608512"/>
          </a:xfrm>
          <a:prstGeom prst="round2Diag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Содержимое 5" descr="C:\Users\User\AppData\Local\Microsoft\Windows\Temporary Internet Files\Content.Word\IMG-20191118-WA000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342085" cy="4672137"/>
          </a:xfrm>
          <a:prstGeom prst="round2Diag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:\Users\User\AppData\Local\Microsoft\Windows\Temporary Internet Files\Content.Word\IMG-20191118-WA000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345140" cy="4680520"/>
          </a:xfrm>
          <a:prstGeom prst="round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6" name="Picture 2" descr="C:\Users\User\Desktop\IMG-20191126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3456384" cy="4608512"/>
          </a:xfrm>
          <a:prstGeom prst="round2Diag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:\Users\User\AppData\Local\Microsoft\Windows\Temporary Internet Files\Content.Word\IMG-20191118-WA000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597" t="12910" r="9324"/>
          <a:stretch>
            <a:fillRect/>
          </a:stretch>
        </p:blipFill>
        <p:spPr bwMode="auto">
          <a:xfrm>
            <a:off x="1619672" y="1556792"/>
            <a:ext cx="3024336" cy="4680520"/>
          </a:xfrm>
          <a:prstGeom prst="round2Diag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Содержимое 6" descr="C:\Users\User\AppData\Local\Microsoft\Windows\Temporary Internet Files\Content.Word\IMG-20191119-WA000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5743" t="16858" r="24380"/>
          <a:stretch>
            <a:fillRect/>
          </a:stretch>
        </p:blipFill>
        <p:spPr bwMode="auto">
          <a:xfrm>
            <a:off x="4932040" y="1556792"/>
            <a:ext cx="3024336" cy="4608512"/>
          </a:xfrm>
          <a:prstGeom prst="round2Diag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User\Desktop\IMG-20191118-WA000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4969" r="-331" b="8628"/>
          <a:stretch>
            <a:fillRect/>
          </a:stretch>
        </p:blipFill>
        <p:spPr bwMode="auto">
          <a:xfrm>
            <a:off x="1331640" y="1628800"/>
            <a:ext cx="3034680" cy="4460616"/>
          </a:xfrm>
          <a:prstGeom prst="round2Diag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5" descr="C:\Users\User\AppData\Local\Microsoft\Windows\Temporary Internet Files\Content.Word\IMG-20191118-WA000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168352" cy="4392488"/>
          </a:xfrm>
          <a:prstGeom prst="round2Diag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:\Users\User\AppData\Local\Microsoft\Windows\Temporary Internet Files\Content.Word\IMG-20191120-WA000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15281" r="3825"/>
          <a:stretch>
            <a:fillRect/>
          </a:stretch>
        </p:blipFill>
        <p:spPr bwMode="auto">
          <a:xfrm>
            <a:off x="4932040" y="1916832"/>
            <a:ext cx="3632466" cy="4139481"/>
          </a:xfrm>
          <a:prstGeom prst="round2Diag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-20191120-WA0008.jpg"/>
          <p:cNvPicPr/>
          <p:nvPr/>
        </p:nvPicPr>
        <p:blipFill>
          <a:blip r:embed="rId3" cstate="print"/>
          <a:srcRect l="17416" t="36525" r="7800"/>
          <a:stretch>
            <a:fillRect/>
          </a:stretch>
        </p:blipFill>
        <p:spPr bwMode="auto">
          <a:xfrm>
            <a:off x="827584" y="1916832"/>
            <a:ext cx="3744416" cy="4176464"/>
          </a:xfrm>
          <a:prstGeom prst="round2Diag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98776" cy="44210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User\AppData\Local\Microsoft\Windows\Temporary Internet Files\Content.Word\IMG-20191120-WA000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8534" t="3184" r="362" b="6145"/>
          <a:stretch>
            <a:fillRect/>
          </a:stretch>
        </p:blipFill>
        <p:spPr bwMode="auto">
          <a:xfrm>
            <a:off x="1403648" y="1628800"/>
            <a:ext cx="3096344" cy="4608512"/>
          </a:xfrm>
          <a:prstGeom prst="round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Содержимое 5" descr="https://i.mycdn.me/i?r=AyH4iRPQ2q0otWIFepML2LxRm2Kg6wAgsm_ZyTuqtK-0d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00200"/>
            <a:ext cx="2988115" cy="4637112"/>
          </a:xfrm>
          <a:prstGeom prst="round2Diag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-20191126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00200"/>
            <a:ext cx="3528392" cy="4456113"/>
          </a:xfrm>
          <a:prstGeom prst="round2Diag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7" name="Picture 3" descr="C:\Users\User\Desktop\IMG-20191125-WA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457" y="1600200"/>
            <a:ext cx="3342085" cy="4456113"/>
          </a:xfrm>
          <a:prstGeom prst="round2Diag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64537" cy="2087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 </a:t>
            </a:r>
            <a:r>
              <a:rPr lang="ru-RU" sz="3600" smtClean="0">
                <a:solidFill>
                  <a:srgbClr val="000099"/>
                </a:solidFill>
                <a:latin typeface="Monotype Corsiva" pitchFamily="66" charset="0"/>
              </a:rPr>
              <a:t>Сколько бы хороших, добрых слов ни было сказано мамам, сколько бы поводов для этого ни придумали, лишними они не будут: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636838"/>
            <a:ext cx="7561262" cy="34194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i="1" smtClean="0"/>
              <a:t>	</a:t>
            </a:r>
            <a:r>
              <a:rPr lang="ru-RU" sz="3600" b="1" i="1" smtClean="0">
                <a:solidFill>
                  <a:srgbClr val="3333CC"/>
                </a:solidFill>
                <a:latin typeface="Monotype Corsiva" pitchFamily="66" charset="0"/>
              </a:rPr>
              <a:t>«Спасибо вам!.. И пусть каждой из вас почаще говорят теплые слова ваши любимые дети! Пусть на их лицах светится улыбка и радостные искорки сверкают в глазах, когда вы вместе!»</a:t>
            </a:r>
          </a:p>
        </p:txBody>
      </p:sp>
      <p:pic>
        <p:nvPicPr>
          <p:cNvPr id="26628" name="Picture 7" descr="a5f1f7b41d71db7931215b4e32206fa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5373688"/>
            <a:ext cx="1387475" cy="10604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s://ds05.infourok.ru/uploads/ex/0a8b/00050012-f502f638/img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488832" cy="561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820150" cy="20193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rgbClr val="000099"/>
                </a:solidFill>
                <a:latin typeface="Monotype Corsiva" pitchFamily="66" charset="0"/>
              </a:rPr>
              <a:t>Праздник - День Матери - постепенно приживается в России. Основанный Президентом Российской Федерации 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 30 января 1998 года</a:t>
            </a:r>
            <a:r>
              <a:rPr lang="ru-RU" sz="3200" dirty="0" smtClean="0">
                <a:solidFill>
                  <a:srgbClr val="000099"/>
                </a:solidFill>
                <a:latin typeface="Monotype Corsiva" pitchFamily="66" charset="0"/>
              </a:rPr>
              <a:t>, он празднуется в последнее воскресенье ноября.</a:t>
            </a:r>
            <a:r>
              <a:rPr lang="ru-RU" dirty="0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36838"/>
            <a:ext cx="4495800" cy="4221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>
                <a:solidFill>
                  <a:srgbClr val="000099"/>
                </a:solidFill>
                <a:latin typeface="Monotype Corsiva" pitchFamily="66" charset="0"/>
              </a:rPr>
              <a:t>И хотя этот праздник отмечается всего восьмой год, но во все времена мама была и остается самым главным и близким человеком для каждого из нас.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sz="1600" dirty="0" smtClean="0">
                <a:solidFill>
                  <a:srgbClr val="000099"/>
                </a:solidFill>
              </a:rPr>
              <a:t/>
            </a:r>
            <a:br>
              <a:rPr lang="ru-RU" sz="1600" dirty="0" smtClean="0">
                <a:solidFill>
                  <a:srgbClr val="000099"/>
                </a:solidFill>
              </a:rPr>
            </a:br>
            <a:r>
              <a:rPr lang="ru-RU" sz="1400" dirty="0" smtClean="0">
                <a:solidFill>
                  <a:srgbClr val="000099"/>
                </a:solidFill>
              </a:rPr>
              <a:t/>
            </a:r>
            <a:br>
              <a:rPr lang="ru-RU" sz="1400" dirty="0" smtClean="0">
                <a:solidFill>
                  <a:srgbClr val="000099"/>
                </a:solidFill>
              </a:rPr>
            </a:br>
            <a:r>
              <a:rPr lang="ru-RU" sz="1400" dirty="0" smtClean="0">
                <a:solidFill>
                  <a:srgbClr val="000099"/>
                </a:solidFill>
              </a:rPr>
              <a:t/>
            </a:r>
            <a:br>
              <a:rPr lang="ru-RU" sz="1400" dirty="0" smtClean="0">
                <a:solidFill>
                  <a:srgbClr val="000099"/>
                </a:solidFill>
              </a:rPr>
            </a:br>
            <a:endParaRPr lang="ru-RU" sz="1400" dirty="0" smtClean="0">
              <a:solidFill>
                <a:srgbClr val="000099"/>
              </a:solidFill>
            </a:endParaRPr>
          </a:p>
        </p:txBody>
      </p:sp>
      <p:pic>
        <p:nvPicPr>
          <p:cNvPr id="16388" name="Picture 4" descr="i(9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997200"/>
            <a:ext cx="3971925" cy="28860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43888" cy="119675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0099"/>
                </a:solidFill>
                <a:latin typeface="Monotype Corsiva" pitchFamily="66" charset="0"/>
              </a:rPr>
              <a:t>Официальное объяснение этого </a:t>
            </a:r>
            <a:br>
              <a:rPr lang="ru-RU" sz="4000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0099"/>
                </a:solidFill>
                <a:latin typeface="Monotype Corsiva" pitchFamily="66" charset="0"/>
              </a:rPr>
              <a:t>праздника таково.</a:t>
            </a:r>
            <a:r>
              <a:rPr lang="ru-RU" sz="4000" dirty="0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7931150" cy="5905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latin typeface="Monotype Corsiva" pitchFamily="66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День матери отвечает лучшим традициям отношения россиян к материнству, объединяет все слои российского общества на идеях добра и почитания женщины-Матери. Кроме того, как считают многие, необходимо повышать статус женщины-матери. 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	День матери - праздник сравнительно молодой. 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	Он еще не имеет установившихся традиций, в основном  его отмечает в семейном кругу. Но, надеемся, что со временем значение этого дня возрастет, потому что по смыслу и содержанию это самый святой праздник. </a:t>
            </a:r>
            <a:b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 smtClean="0">
              <a:latin typeface="Monotype Corsiva" pitchFamily="66" charset="0"/>
            </a:endParaRPr>
          </a:p>
        </p:txBody>
      </p:sp>
      <p:pic>
        <p:nvPicPr>
          <p:cNvPr id="17412" name="Picture 7" descr="i(10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8184" y="4653136"/>
            <a:ext cx="2627204" cy="201584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260350"/>
            <a:ext cx="6121400" cy="6597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Во многих странах мира отмечают День матери. Например, США, Мальта, Дания, Финляндия, Германия, Италия, Турция, Австралия, Япония, Бельгия, Украина, Эстония празднуют его         	во второе воскресенье мая,  Греция - 9 мая, а Белоруссия - 14 октября.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	</a:t>
            </a:r>
          </a:p>
        </p:txBody>
      </p:sp>
      <p:pic>
        <p:nvPicPr>
          <p:cNvPr id="18435" name="Picture 8" descr="i(28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0876381">
            <a:off x="395288" y="3573463"/>
            <a:ext cx="2125662" cy="2701925"/>
          </a:xfrm>
        </p:spPr>
      </p:pic>
      <p:pic>
        <p:nvPicPr>
          <p:cNvPr id="18436" name="Picture 5" descr="C:\Documents and Settings\User\Мои документы\Мои рисунки\мама\im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60272" flipV="1">
            <a:off x="6165850" y="4675188"/>
            <a:ext cx="24749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60350"/>
            <a:ext cx="8351837" cy="55895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	</a:t>
            </a:r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Матерей всегда отличали щедрость души, преданность, самопожертвование, любовь и великое терпение. И сегодня они бережно хранят семейный очаг, учат детей добру, взаимопониманию, нравственности.</a:t>
            </a: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20483" name="Picture 6" descr="мама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97280">
            <a:off x="200025" y="4171950"/>
            <a:ext cx="3168650" cy="2376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4" name="Picture 7" descr="i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3546">
            <a:off x="6097961" y="3453925"/>
            <a:ext cx="236644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002588" cy="5111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dirty="0" smtClean="0"/>
              <a:t>	</a:t>
            </a: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Становясь матерью, женщина открывает в себе лучшие качества: доброту, любовь и заботу</a:t>
            </a: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sz="4800" dirty="0" smtClean="0">
                <a:latin typeface="Monotype Corsiva" pitchFamily="66" charset="0"/>
              </a:rPr>
              <a:t/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21508" name="Picture 13" descr="i(3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3429000"/>
            <a:ext cx="4235244" cy="2802955"/>
          </a:xfrm>
        </p:spPr>
      </p:pic>
      <p:pic>
        <p:nvPicPr>
          <p:cNvPr id="5" name="Picture 4" descr="C:\Documents and Settings\User\Мои документы\Мои рисунки\мама\189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34978"/>
            <a:ext cx="3024336" cy="32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0" y="357188"/>
            <a:ext cx="4495800" cy="569912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 – мама. Это много или мало?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 – мама. Это счастье или крест?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невозможно все начать сначала,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я молюсь теперь за то, что есть: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 плач ночной, за молоко, пеленки,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 первый шаг, за первые слова.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 всех детей. За каждого ребенка.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 – мама! И поэтому права.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 – целый мир. Я – жизни возрожденье.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я весь свет хотела бы обнять.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 – мама. Мама! Это наслажденье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Никто не в силах у меня отнять</a:t>
            </a:r>
          </a:p>
          <a:p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5" name="Picture 2" descr="C:\Documents and Settings\User\Мои документы\Мои рисунки\мама\0d876a0156f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466727" cy="442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Наши любимые мамочки!!!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C:\Users\User\Desktop\20191121_13050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3600400" cy="4752528"/>
          </a:xfrm>
          <a:prstGeom prst="round2Diag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</p:spPr>
      </p:pic>
      <p:pic>
        <p:nvPicPr>
          <p:cNvPr id="7" name="Содержимое 6" descr="C:\Users\User\Desktop\20191121_13070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3370" t="1137" r="3375" b="27716"/>
          <a:stretch>
            <a:fillRect/>
          </a:stretch>
        </p:blipFill>
        <p:spPr bwMode="auto">
          <a:xfrm>
            <a:off x="4788024" y="1700808"/>
            <a:ext cx="3528392" cy="4637112"/>
          </a:xfrm>
          <a:prstGeom prst="round2Diag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User\Desktop\20191121_13053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8947" r="-29" b="28518"/>
          <a:stretch>
            <a:fillRect/>
          </a:stretch>
        </p:blipFill>
        <p:spPr bwMode="auto">
          <a:xfrm>
            <a:off x="1403648" y="1556792"/>
            <a:ext cx="3240360" cy="4608512"/>
          </a:xfrm>
          <a:prstGeom prst="round2Diag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4" descr="C:\Users\User\AppData\Local\Microsoft\Windows\Temporary Internet Files\Content.Word\IMG-20191118-WA000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421" y="1556792"/>
            <a:ext cx="3240988" cy="4680520"/>
          </a:xfrm>
          <a:prstGeom prst="round2Diag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131</Words>
  <Application>Microsoft Office PowerPoint</Application>
  <PresentationFormat>Экран (4:3)</PresentationFormat>
  <Paragraphs>18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Шары</vt:lpstr>
      <vt:lpstr>День Матери</vt:lpstr>
      <vt:lpstr>Праздник - День Матери - постепенно приживается в России. Основанный Президентом Российской Федерации  30 января 1998 года, он празднуется в последнее воскресенье ноября. </vt:lpstr>
      <vt:lpstr>Официальное объяснение этого  праздника таково. </vt:lpstr>
      <vt:lpstr>Слайд 4</vt:lpstr>
      <vt:lpstr>Слайд 5</vt:lpstr>
      <vt:lpstr>Слайд 6</vt:lpstr>
      <vt:lpstr>Слайд 7</vt:lpstr>
      <vt:lpstr>Наши любимые мамочки!!!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Сколько бы хороших, добрых слов ни было сказано мамам, сколько бы поводов для этого ни придумали, лишними они не будут:</vt:lpstr>
      <vt:lpstr>Слайд 18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Матери.</dc:title>
  <dc:creator>name</dc:creator>
  <cp:lastModifiedBy>Пользователь</cp:lastModifiedBy>
  <cp:revision>37</cp:revision>
  <dcterms:created xsi:type="dcterms:W3CDTF">2008-11-27T12:24:30Z</dcterms:created>
  <dcterms:modified xsi:type="dcterms:W3CDTF">2021-01-17T12:42:11Z</dcterms:modified>
</cp:coreProperties>
</file>