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8" r:id="rId3"/>
    <p:sldId id="267" r:id="rId4"/>
    <p:sldId id="269" r:id="rId5"/>
    <p:sldId id="270" r:id="rId6"/>
    <p:sldId id="285" r:id="rId7"/>
    <p:sldId id="271" r:id="rId8"/>
    <p:sldId id="273" r:id="rId9"/>
    <p:sldId id="274" r:id="rId10"/>
    <p:sldId id="275" r:id="rId11"/>
    <p:sldId id="276" r:id="rId12"/>
    <p:sldId id="277" r:id="rId13"/>
    <p:sldId id="284" r:id="rId14"/>
    <p:sldId id="286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pPr/>
              <a:t>17.01.2021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pPr/>
              <a:t>17.01.2021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pPr/>
              <a:t>17.01.2021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pPr/>
              <a:t>17.01.2021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pPr/>
              <a:t>17.01.2021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pPr/>
              <a:t>17.01.2021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pPr/>
              <a:t>17.01.2021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pPr/>
              <a:t>17.01.2021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pPr/>
              <a:t>17.01.2021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pPr/>
              <a:t>17.01.2021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pPr/>
              <a:t>17.01.2021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A491C-C515-4192-B1D4-E7E8F7C328BC}" type="datetimeFigureOut">
              <a:rPr lang="ru-RU" smtClean="0"/>
              <a:pPr/>
              <a:t>17.01.2021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89F52-FF32-4DD6-ADD3-26AD4AB580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65639"/>
            <a:ext cx="93807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257176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Отчёт о проделанной работе за 2016-2017 </a:t>
            </a:r>
            <a:r>
              <a:rPr lang="ru-RU" sz="2800" dirty="0" err="1" smtClean="0">
                <a:solidFill>
                  <a:srgbClr val="002060"/>
                </a:solidFill>
                <a:latin typeface="Monotype Corsiva" pitchFamily="66" charset="0"/>
              </a:rPr>
              <a:t>уч.г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2800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96752"/>
            <a:ext cx="8229600" cy="492941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Муниципальное бюджетное дошкольное образовательное учреждение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Чановский детский </a:t>
            </a:r>
            <a:r>
              <a:rPr lang="ru-RU" sz="1600" b="1" smtClean="0">
                <a:solidFill>
                  <a:srgbClr val="002060"/>
                </a:solidFill>
                <a:latin typeface="Monotype Corsiva" pitchFamily="66" charset="0"/>
              </a:rPr>
              <a:t>сад  №5 Чановского </a:t>
            </a: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района Новосибирской области </a:t>
            </a:r>
            <a:endParaRPr lang="ru-RU" sz="1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                                         </a:t>
            </a: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                                </a:t>
            </a: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                                    Воспитатели: Репина Ирина Валерьевна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                        </a:t>
            </a:r>
            <a:r>
              <a:rPr lang="ru-RU" sz="1800" b="1" dirty="0" err="1" smtClean="0">
                <a:solidFill>
                  <a:srgbClr val="002060"/>
                </a:solidFill>
                <a:latin typeface="Monotype Corsiva" pitchFamily="66" charset="0"/>
              </a:rPr>
              <a:t>Самохвалова</a:t>
            </a:r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> Оксана Владимирова</a:t>
            </a:r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Музыкальный уголок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В музыкальном уголке имеется  барабан, бубны, труба, гитара, погремушки, музыкальные игрушки.</a:t>
            </a:r>
          </a:p>
          <a:p>
            <a:endParaRPr lang="ru-RU" dirty="0"/>
          </a:p>
        </p:txBody>
      </p:sp>
      <p:pic>
        <p:nvPicPr>
          <p:cNvPr id="4" name="Рисунок 3" descr="C:\Users\user\Desktop\DSC033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140968"/>
            <a:ext cx="31683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DSC033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31709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   Созданная предметно-развивающая среда позволяет обеспечить максимальный психологический комфорт для каждого ребенка, создать возможности для реализации его права на свободный выбор вида деятельности, степени участия в ней, способов ее осуществления и взаимодействия с окружающими. Взаимодействуя с окружающей средой, ребёнок не только познаёт свойства, качества, назначение тех или иных предметов, но и овладевает языком социального общения, одной из форм которого является установление контактов со сверстниками во время игровых действий.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   В течение учебного года разработали и реализовали в воспитательно-образовательной работе с детьми следующие познавательно-игровые проекты: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    - Быть здоровыми хотим.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      - Здравствуй, сказка !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       - Елочка, елочка, а на ней иголочки !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        - Солнышко лучистое.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         - Огород на окне.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C:\Users\chany\Desktop\Новая папка (6)\DSC0315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271293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chany\AppData\Local\Packages\Microsoft.Windows.Photos_8wekyb3d8bbwe\TempState\ShareCache\IMG_04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320993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chany\AppData\Local\Packages\Microsoft.Windows.Photos_8wekyb3d8bbwe\TempState\ShareCache\IMG_04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429000"/>
            <a:ext cx="3286148" cy="241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Наши праздники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C:\Users\chany\Desktop\Новая папка (6)\DSC0307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401744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елка\Новая папка\SAM_46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14554"/>
            <a:ext cx="382111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Monotype Corsiva" pitchFamily="66" charset="0"/>
              </a:rPr>
              <a:t>Ведём работу  по вовлечению родителей в совместную деятельность ДОУ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зимний конкурс1\DSC032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3000396" cy="2250297"/>
          </a:xfrm>
          <a:prstGeom prst="rect">
            <a:avLst/>
          </a:prstGeom>
          <a:noFill/>
        </p:spPr>
      </p:pic>
      <p:pic>
        <p:nvPicPr>
          <p:cNvPr id="7" name="Рисунок 6" descr="C:\Users\chany\Desktop\Новая папка (6)\ФОТО 11\IMG_04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85860"/>
            <a:ext cx="30003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chany\Desktop\Новая папка (6)\ФОТО 11\IMG_04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643314"/>
            <a:ext cx="2886076" cy="227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chany\Desktop\Новая папка (6)\ФОТО 11\IMG_04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429000"/>
            <a:ext cx="30226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    В течение года было проведено 3 родительских собрания. На них обсуждались задачи на учебный год, результаты образовательной работы, вопросы физического воспитания и проблемы летнего оздоровительного периода, а также другие вопросы, интересующие родителей.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Тематика родительских собраний: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1) "Особенности адаптационного периода детей раннего возраста. Задачи воспитания и обучения детей 3-го года жизни".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2) "Растём играя".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3) «»Какими мы были, какими стали»</a:t>
            </a:r>
            <a:r>
              <a:rPr lang="ru-RU" sz="2400" dirty="0" smtClean="0">
                <a:solidFill>
                  <a:srgbClr val="002060"/>
                </a:solidFill>
              </a:rPr>
              <a:t>".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Исходя из выше сказанного сделаем вывод:</a:t>
            </a:r>
            <a:b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36712"/>
            <a:ext cx="8229600" cy="48322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>Анализ выполнения требований к содержанию и методам воспитания и обучения, а также анализ усвоения детьми программного материала показывают стабильность и позитивную динамику по всем направлениям развития.</a:t>
            </a:r>
          </a:p>
          <a:p>
            <a:pPr>
              <a:buNone/>
            </a:pPr>
            <a:endParaRPr lang="ru-RU" sz="1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Положительное влияние на этот позитивный процесс оказывает: тесное сотрудничество в работе воспитателя, родителей, специалистов, использование приёмов развивающего обучения, индивидуального подхода к детям.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 </a:t>
            </a:r>
          </a:p>
          <a:p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47666" y="1991018"/>
          <a:ext cx="5760640" cy="2011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152128"/>
                <a:gridCol w="1152128"/>
                <a:gridCol w="1152128"/>
                <a:gridCol w="1152128"/>
              </a:tblGrid>
              <a:tr h="61292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Уровни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Начало года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Колич</a:t>
                      </a:r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r>
                        <a:rPr lang="ru-RU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деией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Конец года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Колич</a:t>
                      </a:r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. детей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585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Высокий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28,5 %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56 %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024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Средний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38 %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32 %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1292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Ниже -среднего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28,5 %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12 %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>Наша группа</a:t>
            </a:r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>«Солнышко», возраст детей : от 1г. 7м. – до 3г.5 м.</a:t>
            </a:r>
            <a:b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>Списочный состав  22 ребенка, из них 10 мальчиков ,12  девочек .</a:t>
            </a:r>
            <a:b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1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С момента поступления детей во вторую группу  раннего возраста  осуществляли наблюдение за протеканием периода адаптации  к дошкольному учреждению. Все наблюдения анализировались и фиксировались в листах адаптации, заведенных на каждого ребенка.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     В период адаптации  приложили максимум усилий, чтобы дети с желанием ходили в детский сад, быстрее привыкали к новым условиям. Во время адаптации к детям осуществляли индивидуальный подход, налаживали тесный контакт с родителями. Каждый родитель получил памятку и рекомендации по адаптации ребёнка к детскому саду. 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6700" dirty="0" smtClean="0">
                <a:solidFill>
                  <a:srgbClr val="002060"/>
                </a:solidFill>
                <a:latin typeface="Monotype Corsiva" pitchFamily="66" charset="0"/>
              </a:rPr>
              <a:t>     </a:t>
            </a:r>
          </a:p>
          <a:p>
            <a:pPr>
              <a:buNone/>
            </a:pPr>
            <a:r>
              <a:rPr lang="ru-RU" sz="6700" smtClean="0">
                <a:solidFill>
                  <a:srgbClr val="002060"/>
                </a:solidFill>
                <a:latin typeface="Monotype Corsiva" pitchFamily="66" charset="0"/>
              </a:rPr>
              <a:t>    Педагогическая  </a:t>
            </a:r>
            <a:r>
              <a:rPr lang="ru-RU" sz="6700" dirty="0" smtClean="0">
                <a:solidFill>
                  <a:srgbClr val="002060"/>
                </a:solidFill>
                <a:latin typeface="Monotype Corsiva" pitchFamily="66" charset="0"/>
              </a:rPr>
              <a:t>работа в течение всего учебного года проводилась по следующим направлениям  деятельности ДОУ: игровой, коммуникативной, трудовой, познавательно-исследовательской, продуктивной, музыкально-художественной, чтение художественной литературы в процессе выполнения режимных моментов.</a:t>
            </a:r>
          </a:p>
          <a:p>
            <a:pPr>
              <a:buNone/>
            </a:pPr>
            <a:r>
              <a:rPr lang="ru-RU" sz="7200" dirty="0" smtClean="0"/>
              <a:t> </a:t>
            </a:r>
          </a:p>
          <a:p>
            <a:pPr>
              <a:buNone/>
            </a:pPr>
            <a:r>
              <a:rPr lang="ru-RU" sz="7200" dirty="0" smtClean="0"/>
              <a:t>.</a:t>
            </a:r>
          </a:p>
          <a:p>
            <a:pPr algn="ctr">
              <a:buNone/>
            </a:pPr>
            <a:endParaRPr lang="ru-RU" sz="7200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Согласно ФГОС ДО в группе организованна  предметно-пространственная развивающая среда:</a:t>
            </a:r>
            <a:b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u="sng" dirty="0" smtClean="0">
                <a:solidFill>
                  <a:srgbClr val="002060"/>
                </a:solidFill>
                <a:latin typeface="Monotype Corsiva" pitchFamily="66" charset="0"/>
              </a:rPr>
              <a:t>Спортивный уголок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    Для самостоятельной двигательной активности в группе создан  спортивный уголок, оснащённый физ. инвентарём: мячами, кеглями, обручами, кольцами .  В группе придерживаемся оптимально двигательного режима, общая продолжительность двигательной активности составляет не менее 60% от всего времени бодрствования.</a:t>
            </a:r>
          </a:p>
          <a:p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C:\Users\chany\Pictures\2017-05\IMG_04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643314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chany\Pictures\2017-05\IMG_04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86124"/>
            <a:ext cx="3228975" cy="242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71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u="sng" dirty="0" smtClean="0">
                <a:solidFill>
                  <a:srgbClr val="002060"/>
                </a:solidFill>
                <a:latin typeface="Monotype Corsiva" pitchFamily="66" charset="0"/>
              </a:rPr>
              <a:t>Уголок сенсорного развития</a:t>
            </a:r>
            <a:br>
              <a:rPr lang="ru-RU" u="sng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 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Материал для освоения детьми представлений о форме, цвете, размере, характере поверхности предметов </a:t>
            </a: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</a:rPr>
              <a:t>(пирамидки, матрёшки, игрушки-вкладыши, мозаики, счёты-лабиринты)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F:\2017-05\IMG_04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96952"/>
            <a:ext cx="3286125" cy="246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2017-05\IMG_04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068960"/>
            <a:ext cx="3016250" cy="233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Дид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. игры «Весёлые мышата», «Сделай ушки зайчику», «Найди по цвету»</a:t>
            </a:r>
            <a:endParaRPr lang="ru-RU" sz="2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C:\Users\chany\Pictures\2017-05\IMG_044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71546"/>
            <a:ext cx="3286148" cy="232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chany\Pictures\2017-05\IMG_04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928670"/>
            <a:ext cx="3071834" cy="221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chany\Pictures\2017-05\IMG_04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500438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chany\Pictures\2017-05\IMG_04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356992"/>
            <a:ext cx="2928958" cy="231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2060"/>
                </a:solidFill>
                <a:latin typeface="Monotype Corsiva" pitchFamily="66" charset="0"/>
              </a:rPr>
              <a:t>Уголок конструирования</a:t>
            </a:r>
            <a:br>
              <a:rPr lang="ru-RU" u="sng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         Строительный материал: пластиковый и деревянный  конструктор, кубики, пластины, наборы крупного и мелкого конструктора.</a:t>
            </a:r>
          </a:p>
          <a:p>
            <a:endParaRPr lang="ru-RU" dirty="0"/>
          </a:p>
        </p:txBody>
      </p:sp>
      <p:pic>
        <p:nvPicPr>
          <p:cNvPr id="4" name="Рисунок 3" descr="C:\Users\chany\Pictures\2017-05\IMG_04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52936"/>
            <a:ext cx="32861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chany\Pictures\2017-05\IMG_04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293096"/>
            <a:ext cx="2739331" cy="206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2017-05\IMG_04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780928"/>
            <a:ext cx="3171825" cy="237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Художественно- речевой уголок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     В группе имеется библиотека с различными книгами: большими и маленькими.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Users\chany\Pictures\2017-05\IMG_04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80928"/>
            <a:ext cx="321471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chany\Pictures\2017-05\IMG_04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786058"/>
            <a:ext cx="320833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Уголок театрализованной деятельности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>В группе  есть ширма для показа представлений, настольные театры по сказкам "Репка", "Колобок", "Курочка Ряба", шапочки, косынки, колпачки, маски животных, фартучки, бусы.</a:t>
            </a:r>
          </a:p>
          <a:p>
            <a:endParaRPr lang="ru-RU" dirty="0"/>
          </a:p>
        </p:txBody>
      </p:sp>
      <p:pic>
        <p:nvPicPr>
          <p:cNvPr id="4" name="Рисунок 3" descr="C:\Users\chany\Pictures\2017-05\IMG_04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24944"/>
            <a:ext cx="321585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chany\Pictures\2017-05\IMG_04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074417" cy="251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311</Words>
  <Application>Microsoft Office PowerPoint</Application>
  <PresentationFormat>Экран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Отчёт о проделанной работе за 2016-2017 уч.г. </vt:lpstr>
      <vt:lpstr> Наша группа «Солнышко», возраст детей : от 1г. 7м. – до 3г.5 м.  Списочный состав  22 ребенка, из них 10 мальчиков ,12  девочек . </vt:lpstr>
      <vt:lpstr>Слайд 3</vt:lpstr>
      <vt:lpstr> Согласно ФГОС ДО в группе организованна  предметно-пространственная развивающая среда: </vt:lpstr>
      <vt:lpstr>  Уголок сенсорного развития </vt:lpstr>
      <vt:lpstr>Дид. игры «Весёлые мышата», «Сделай ушки зайчику», «Найди по цвету»</vt:lpstr>
      <vt:lpstr>Уголок конструирования </vt:lpstr>
      <vt:lpstr>Художественно- речевой уголок</vt:lpstr>
      <vt:lpstr>Уголок театрализованной деятельности</vt:lpstr>
      <vt:lpstr>Музыкальный уголок</vt:lpstr>
      <vt:lpstr>Слайд 11</vt:lpstr>
      <vt:lpstr>Слайд 12</vt:lpstr>
      <vt:lpstr>Слайд 13</vt:lpstr>
      <vt:lpstr>Наши праздники</vt:lpstr>
      <vt:lpstr> Ведём работу  по вовлечению родителей в совместную деятельность ДОУ </vt:lpstr>
      <vt:lpstr>Слайд 16</vt:lpstr>
      <vt:lpstr> Исходя из выше сказанного сделаем вывод: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Бабочки</dc:title>
  <dc:creator>Фокина Лидия Петровна</dc:creator>
  <cp:keywords>Шаблон презентации</cp:keywords>
  <cp:lastModifiedBy>Пользователь</cp:lastModifiedBy>
  <cp:revision>77</cp:revision>
  <dcterms:created xsi:type="dcterms:W3CDTF">2015-07-10T16:53:21Z</dcterms:created>
  <dcterms:modified xsi:type="dcterms:W3CDTF">2021-01-17T12:26:31Z</dcterms:modified>
</cp:coreProperties>
</file>