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7" r:id="rId5"/>
    <p:sldId id="268" r:id="rId6"/>
    <p:sldId id="262" r:id="rId7"/>
    <p:sldId id="263" r:id="rId8"/>
    <p:sldId id="269" r:id="rId9"/>
    <p:sldId id="271" r:id="rId10"/>
    <p:sldId id="272" r:id="rId11"/>
    <p:sldId id="270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>
        <p:scale>
          <a:sx n="107" d="100"/>
          <a:sy n="107" d="100"/>
        </p:scale>
        <p:origin x="-12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28604"/>
            <a:ext cx="6320744" cy="33855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Муниципальное дошкольное образовательное учреждение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Чановский</a:t>
            </a:r>
            <a:r>
              <a:rPr lang="ru-RU" b="1" dirty="0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 детский сад № 5 </a:t>
            </a:r>
            <a:r>
              <a:rPr lang="ru-RU" b="1" dirty="0" err="1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Чановского</a:t>
            </a:r>
            <a:r>
              <a:rPr lang="ru-RU" b="1" dirty="0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Новосибирской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/>
              <a:solidFill>
                <a:srgbClr val="FF0000"/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Коллективный 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«Я и моя семья»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тип проекта: познавательно- </a:t>
            </a:r>
            <a:r>
              <a:rPr lang="ru-RU" sz="2000" b="1" dirty="0" err="1" smtClean="0">
                <a:ln/>
                <a:solidFill>
                  <a:srgbClr val="002060"/>
                </a:solidFill>
                <a:latin typeface="Monotype Corsiva" pitchFamily="66" charset="0"/>
                <a:cs typeface="+mn-cs"/>
              </a:rPr>
              <a:t>творческий-игровой</a:t>
            </a:r>
            <a:endParaRPr lang="ru-RU" sz="2000" b="1" dirty="0" smtClean="0">
              <a:ln/>
              <a:solidFill>
                <a:srgbClr val="002060"/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/>
              <a:solidFill>
                <a:srgbClr val="FF0000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1000100" y="3286124"/>
            <a:ext cx="5300092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</a:t>
            </a:r>
          </a:p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Авторы и  руководители проекта: </a:t>
            </a:r>
          </a:p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Репина И.В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.,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Самохвалоыв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О.В.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Непосредственно-образовательная деятельность «Моя семья», «Музей моя семья»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Пользователь\Desktop\Я и моя семья\20190520_161247.jpg"/>
          <p:cNvPicPr/>
          <p:nvPr/>
        </p:nvPicPr>
        <p:blipFill>
          <a:blip r:embed="rId2" cstate="print"/>
          <a:srcRect l="11292" t="-1595" r="11846" b="576"/>
          <a:stretch>
            <a:fillRect/>
          </a:stretch>
        </p:blipFill>
        <p:spPr bwMode="auto">
          <a:xfrm rot="5400000">
            <a:off x="35865" y="1607153"/>
            <a:ext cx="3698642" cy="291318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Пользователь\Desktop\Я и моя семья\20190520_161428.jpg"/>
          <p:cNvPicPr/>
          <p:nvPr/>
        </p:nvPicPr>
        <p:blipFill>
          <a:blip r:embed="rId3" cstate="print"/>
          <a:srcRect l="7824" t="607" r="35479" b="83"/>
          <a:stretch>
            <a:fillRect/>
          </a:stretch>
        </p:blipFill>
        <p:spPr bwMode="auto">
          <a:xfrm rot="5400000">
            <a:off x="5932225" y="1354394"/>
            <a:ext cx="2928958" cy="2934765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Пользователь\Desktop\Я и моя семья\20190521_101438.jpg"/>
          <p:cNvPicPr/>
          <p:nvPr/>
        </p:nvPicPr>
        <p:blipFill>
          <a:blip r:embed="rId4" cstate="print"/>
          <a:srcRect l="11042" t="26" r="17707" b="13206"/>
          <a:stretch>
            <a:fillRect/>
          </a:stretch>
        </p:blipFill>
        <p:spPr bwMode="auto">
          <a:xfrm rot="5400000">
            <a:off x="2750331" y="3536134"/>
            <a:ext cx="3571899" cy="307183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Мастер-класс по изготовлению семейного оберега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:\проект конкурс\DSC04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786182" cy="335758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E:\проект конкурс\DSC04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3714776" cy="335758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0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Семейный досуг «Наша дружная семья»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E:\DCIM\101MSDCF\DSC04437.JPG"/>
          <p:cNvPicPr/>
          <p:nvPr/>
        </p:nvPicPr>
        <p:blipFill>
          <a:blip r:embed="rId2" cstate="print"/>
          <a:srcRect l="5225" t="924" r="-31" b="5730"/>
          <a:stretch>
            <a:fillRect/>
          </a:stretch>
        </p:blipFill>
        <p:spPr bwMode="auto">
          <a:xfrm>
            <a:off x="2071670" y="3857604"/>
            <a:ext cx="4572032" cy="300039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E:\DCIM\101MSDCF\DSC04433.JPG"/>
          <p:cNvPicPr/>
          <p:nvPr/>
        </p:nvPicPr>
        <p:blipFill>
          <a:blip r:embed="rId3" cstate="print"/>
          <a:srcRect l="16732" t="28466" r="3038" b="4067"/>
          <a:stretch>
            <a:fillRect/>
          </a:stretch>
        </p:blipFill>
        <p:spPr bwMode="auto">
          <a:xfrm>
            <a:off x="214282" y="1142984"/>
            <a:ext cx="3857652" cy="285752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E:\DCIM\101MSDCF\DSC04431.JPG"/>
          <p:cNvPicPr/>
          <p:nvPr/>
        </p:nvPicPr>
        <p:blipFill>
          <a:blip r:embed="rId4" cstate="print"/>
          <a:srcRect l="19366" t="25323"/>
          <a:stretch>
            <a:fillRect/>
          </a:stretch>
        </p:blipFill>
        <p:spPr bwMode="auto">
          <a:xfrm>
            <a:off x="4500562" y="1214422"/>
            <a:ext cx="3935112" cy="2804867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Monotype Corsiva" pitchFamily="66" charset="0"/>
              </a:rPr>
              <a:t>Цель проекта: </a:t>
            </a:r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формировать модель партнёрских взаимоотношений  в семье;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развивать представления детей о семье и её истории; воспитывать чувства любви и привязанности к своим родным;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000" b="1" u="sng" dirty="0" smtClean="0">
                <a:solidFill>
                  <a:srgbClr val="002060"/>
                </a:solidFill>
                <a:latin typeface="Monotype Corsiva" pitchFamily="66" charset="0"/>
              </a:rPr>
              <a:t>Задачи проекта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продолжать формировать у детей интерес к семье, членам семьи;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создавать эмоционально -благополучную атмосферу дома и в детском саду;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побуждать называть имена, отчества членов семьи;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воспитывать у дошкольников уважительное отношение к семейным традициям;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Актуальность:</a:t>
            </a:r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семье принадлежит основная общественная функция – воспитание детей, она была и остается жизненно необходимой средой для сохранения и передачи социальных и культурных ценностей, определяющим фактором формирования личности ребенка. Воспитание любви и уважения к родным и близким, знание своей фамилии, имени и отчества родителей, своего рода и родословной, семейных традиций и обычаев – основное содержание этой работы. Чувство любви к Родине зарождается в семье. 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92150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+mn-cs"/>
              </a:rPr>
              <a:t>Рассказы детей(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  <a:cs typeface="+mn-cs"/>
              </a:rPr>
              <a:t>Карины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+mn-cs"/>
              </a:rPr>
              <a:t> С. Даши Ив.) о своей семье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3" name="Рисунок 2" descr="E:\DCIM\101MSDCF\DSC04406.JPG"/>
          <p:cNvPicPr/>
          <p:nvPr/>
        </p:nvPicPr>
        <p:blipFill>
          <a:blip r:embed="rId2" cstate="print"/>
          <a:srcRect l="2868" t="13309" r="49063"/>
          <a:stretch>
            <a:fillRect/>
          </a:stretch>
        </p:blipFill>
        <p:spPr bwMode="auto">
          <a:xfrm>
            <a:off x="2071670" y="2143116"/>
            <a:ext cx="3357586" cy="400052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E:\DCIM\101MSDCF\DSC04411.JPG"/>
          <p:cNvPicPr/>
          <p:nvPr/>
        </p:nvPicPr>
        <p:blipFill>
          <a:blip r:embed="rId3" cstate="print"/>
          <a:srcRect l="19782" t="22551" r="19297"/>
          <a:stretch>
            <a:fillRect/>
          </a:stretch>
        </p:blipFill>
        <p:spPr bwMode="auto">
          <a:xfrm>
            <a:off x="5357818" y="1428736"/>
            <a:ext cx="3214710" cy="371477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92150"/>
            <a:ext cx="84248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+mn-cs"/>
              </a:rPr>
              <a:t>Семья Фомичевых за просмотром семейного  фотоальбома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Рисунок 3" descr="C:\Users\Пользователь\Desktop\фото\IMG-20190511-WA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3286148" cy="400052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\IMG-20190511-WA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3071834" cy="417615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92151"/>
            <a:ext cx="83915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+mn-cs"/>
              </a:rPr>
              <a:t>Семья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  <a:cs typeface="+mn-cs"/>
              </a:rPr>
              <a:t>Карины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+mn-cs"/>
              </a:rPr>
              <a:t> Ситниковой посетила детскую библиотеку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000066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Рисунок 2" descr="C:\Users\Пользователь\Desktop\Новая папка\IMG-20190516-WA0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3214710" cy="407196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:\Users\Пользователь\Desktop\Новая папка\IMG-20190516-WA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286148" cy="407196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Работа с родителями: консультация, оформление папки-передвижки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Пользователь\Desktop\Я и моя семья\фото\DSC03707.JPG"/>
          <p:cNvPicPr/>
          <p:nvPr/>
        </p:nvPicPr>
        <p:blipFill>
          <a:blip r:embed="rId2" cstate="print"/>
          <a:srcRect l="12157" t="25139" b="10536"/>
          <a:stretch>
            <a:fillRect/>
          </a:stretch>
        </p:blipFill>
        <p:spPr bwMode="auto">
          <a:xfrm>
            <a:off x="714348" y="1785926"/>
            <a:ext cx="3786215" cy="378621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E:\DCIM\101MSDCF\DSC044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214842" cy="385765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0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Игровая деятельность с детьми (пальчиковые, хороводные игры).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User\Desktop\проект\IMG_0827.JPG"/>
          <p:cNvPicPr/>
          <p:nvPr/>
        </p:nvPicPr>
        <p:blipFill>
          <a:blip r:embed="rId2" cstate="print"/>
          <a:srcRect b="17129"/>
          <a:stretch>
            <a:fillRect/>
          </a:stretch>
        </p:blipFill>
        <p:spPr bwMode="auto">
          <a:xfrm>
            <a:off x="571472" y="1285860"/>
            <a:ext cx="3714776" cy="257176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:\Users\Пользователь\Desktop\IMG_20190426_103330.jpg"/>
          <p:cNvPicPr/>
          <p:nvPr/>
        </p:nvPicPr>
        <p:blipFill>
          <a:blip r:embed="rId3" cstate="print"/>
          <a:srcRect l="20752" t="10906" r="8178" b="32163"/>
          <a:stretch>
            <a:fillRect/>
          </a:stretch>
        </p:blipFill>
        <p:spPr bwMode="auto">
          <a:xfrm>
            <a:off x="4643438" y="1714488"/>
            <a:ext cx="4063145" cy="257176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E:\проект конкурс\DSC04367.JPG"/>
          <p:cNvPicPr/>
          <p:nvPr/>
        </p:nvPicPr>
        <p:blipFill>
          <a:blip r:embed="rId4" cstate="print"/>
          <a:srcRect l="21862" t="31978" r="31723" b="26198"/>
          <a:stretch>
            <a:fillRect/>
          </a:stretch>
        </p:blipFill>
        <p:spPr bwMode="auto">
          <a:xfrm>
            <a:off x="2071670" y="3786190"/>
            <a:ext cx="4429156" cy="285752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0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Дидактические, сюжетно-ролевые, настольные игры.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Пользователь\Desktop\127___05\IMG_1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00528" cy="314327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E:\DCIM\101MSDCF\DSC04395.JPG"/>
          <p:cNvPicPr/>
          <p:nvPr/>
        </p:nvPicPr>
        <p:blipFill>
          <a:blip r:embed="rId3" cstate="print"/>
          <a:srcRect l="24912" r="7198"/>
          <a:stretch>
            <a:fillRect/>
          </a:stretch>
        </p:blipFill>
        <p:spPr bwMode="auto">
          <a:xfrm>
            <a:off x="5500694" y="1643050"/>
            <a:ext cx="3286148" cy="321471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E:\DCIM\101MSDCF\DSC04391.JPG"/>
          <p:cNvPicPr/>
          <p:nvPr/>
        </p:nvPicPr>
        <p:blipFill>
          <a:blip r:embed="rId4" cstate="print"/>
          <a:srcRect l="12989" t="3512" r="3178" b="5730"/>
          <a:stretch>
            <a:fillRect/>
          </a:stretch>
        </p:blipFill>
        <p:spPr bwMode="auto">
          <a:xfrm>
            <a:off x="3071802" y="4143380"/>
            <a:ext cx="3929090" cy="257176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0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Генеологическое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древо семей Афанасьевых,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Рожаевых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, фотовыставка «Я и моя семья»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E:\DCIM\101MSDCF\DSC04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4346" y="1643050"/>
            <a:ext cx="4000528" cy="314327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E:\DCIM\101MSDCF\DSC043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29256" y="1643050"/>
            <a:ext cx="3571900" cy="285752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E:\DCIM\101MSDCF\DSC043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07455" y="3107529"/>
            <a:ext cx="3857652" cy="307183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0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218</TotalTime>
  <Words>241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УНИВЕРСАЛЬНЫЙ ЕЖИКИ</vt:lpstr>
      <vt:lpstr>Слайд 1</vt:lpstr>
      <vt:lpstr>Цель проекта:  формировать модель партнёрских взаимоотношений  в семье; развивать представления детей о семье и её истории; воспитывать чувства любви и привязанности к своим родным; </vt:lpstr>
      <vt:lpstr>Слайд 3</vt:lpstr>
      <vt:lpstr>Слайд 4</vt:lpstr>
      <vt:lpstr>Слайд 5</vt:lpstr>
      <vt:lpstr>Работа с родителями: консультация, оформление папки-передвижки</vt:lpstr>
      <vt:lpstr>Игровая деятельность с детьми (пальчиковые, хороводные игры).</vt:lpstr>
      <vt:lpstr> Дидактические, сюжетно-ролевые, настольные игры.  </vt:lpstr>
      <vt:lpstr>   Генеологическое древо семей Афанасьевых, Рожаевых, фотовыставка «Я и моя семья»   </vt:lpstr>
      <vt:lpstr>Непосредственно-образовательная деятельность «Моя семья», «Музей моя семья» </vt:lpstr>
      <vt:lpstr>  Мастер-класс по изготовлению семейного оберега  </vt:lpstr>
      <vt:lpstr>Семейный досуг «Наша дружная семья»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Пользователь</cp:lastModifiedBy>
  <cp:revision>32</cp:revision>
  <dcterms:created xsi:type="dcterms:W3CDTF">2016-05-11T09:22:36Z</dcterms:created>
  <dcterms:modified xsi:type="dcterms:W3CDTF">2021-01-17T13:03:48Z</dcterms:modified>
</cp:coreProperties>
</file>