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1287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F3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Мастер класс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Использование нестандартного оборудования в образовательной работе с детьми младшего дошкольного возраста». </a:t>
            </a:r>
            <a:endParaRPr lang="ru-RU" sz="2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971600" y="3789040"/>
            <a:ext cx="5400600" cy="251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Выполнила :воспитатель первой квалификационной категории </a:t>
            </a:r>
          </a:p>
          <a:p>
            <a:pPr algn="ctr">
              <a:lnSpc>
                <a:spcPct val="114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Репина Ирина Валерьевна,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МБДОУ  </a:t>
            </a:r>
            <a:r>
              <a:rPr lang="ru-RU" sz="2400" b="1" i="1" dirty="0" err="1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Чановский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 детский сад №5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2018 г. </a:t>
            </a:r>
            <a:endParaRPr lang="ru-RU" sz="2400" b="1" i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4000"/>
              </a:lnSpc>
            </a:pP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642194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расширить предметно -пространственную развивающую речевую среду путём создания нестандартного оборудования, помогающего полноценному развитию детей; стимулировать  и совершенствовать развитие умственных  способностей у детей посредством использования нестандартного оборудования.</a:t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1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</a:p>
          <a:p>
            <a:pPr lvl="0" algn="ctr"/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обогащать знания о мире предметов и их многофункциональности;</a:t>
            </a:r>
          </a:p>
          <a:p>
            <a:pPr lvl="0" algn="ctr"/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создавать условия для проявления максимума самостоятельности, инициативы, волевых усилий;</a:t>
            </a:r>
          </a:p>
          <a:p>
            <a:pPr lvl="0" algn="ctr"/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приучать применять предметы игрового нестандартного оборудования в самостоятельной деятельности;</a:t>
            </a:r>
          </a:p>
          <a:p>
            <a:pPr lvl="0" algn="ctr"/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пробуждать интерес к  играм, занятиям, расширять круг представлений о разнообразных видах упражнений, их значении.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Какие они современные дети ? 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s://www.vseozrenii.ru/upload/medialibrary/edf/malchik_v_galstuk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2880320" cy="2016224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" name="Рисунок 4" descr="https://cnet2.cbsistatic.com/img/O5bWI72aYcs8LmmDj93PlnH0XFw=/670x503/2011/01/19/641803ec-f0f7-11e2-8c7c-d4ae52e62bcc/chil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3528392" cy="2520280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6" name="Рисунок 5" descr="https://i1.i.ua/prikol/pic/7/9/7292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60848"/>
            <a:ext cx="3528392" cy="2448272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«Интересы современных детей!»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www.psychologos.ru/images/1_14260828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384376" cy="2059680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5" name="Рисунок 4" descr="http://inetmnenie.ru/uploads/posts/2014-06/3c32b4c99af39e65369d3a30c6eaa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2880320" cy="2213992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6" name="Рисунок 5" descr="http://cool-pictures.su/_ph/32/2/447770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3087241" cy="2762250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«Семейство божьих коровок»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фото\DSC03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66782"/>
            <a:ext cx="5112568" cy="3834426"/>
          </a:xfrm>
          <a:prstGeom prst="roundRect">
            <a:avLst/>
          </a:prstGeom>
          <a:noFill/>
          <a:ln w="38100">
            <a:solidFill>
              <a:srgbClr val="FF3F3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Игры детей с божьими коровками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фото\DSC035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3168352" cy="2448272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фото\DSC035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3063875" cy="2297906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фото\DSC035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933056"/>
            <a:ext cx="3168352" cy="2376264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Игры детей  с божьими коровками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фото\DSC035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4097428" cy="2880320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фото\DSC035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3884166" cy="2949129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Наши солнышки!!!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https://group3-dolds26.edumsko.ru/uploads/32100/32077/section/449295/img62.jpg?15112775541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56166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146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Цель: расширить предметно -пространственную развивающую речевую среду путём создания нестандартного оборудования, помогающего полноценному развитию детей; стимулировать  и совершенствовать развитие умственных  способностей у детей посредством использования нестандартного оборудования. </vt:lpstr>
      <vt:lpstr>Какие они современные дети ? </vt:lpstr>
      <vt:lpstr>«Интересы современных детей!»</vt:lpstr>
      <vt:lpstr>«Семейство божьих коровок»</vt:lpstr>
      <vt:lpstr>Игры детей с божьими коровками</vt:lpstr>
      <vt:lpstr>Игры детей  с божьими коровками</vt:lpstr>
      <vt:lpstr>Наши солнышки!!!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16</cp:revision>
  <dcterms:created xsi:type="dcterms:W3CDTF">2014-06-15T09:49:01Z</dcterms:created>
  <dcterms:modified xsi:type="dcterms:W3CDTF">2018-02-20T06:31:33Z</dcterms:modified>
</cp:coreProperties>
</file>