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092199"/>
            <a:ext cx="7772400" cy="11604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352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3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6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3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3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4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9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5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3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3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7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0" y="116633"/>
            <a:ext cx="7772400" cy="1512167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«Как царь флаг выбирал»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6858000" cy="1412776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Подготовила: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Репина Ирина Валерьевна воспитатель МБДОУ Чановский детский сад № 5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3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попросил царя придумать флаг?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59942"/>
            <a:ext cx="1822696" cy="256130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2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00361"/>
            <a:ext cx="2834444" cy="28344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8" y="1772816"/>
            <a:ext cx="2448272" cy="29379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66899"/>
            <a:ext cx="1800200" cy="312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Куда отправился царь думать о флаге?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324538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302302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70170"/>
            <a:ext cx="2973710" cy="2200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10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Кому царь  НЕ рассказывал о своём горе?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2880320" cy="21602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08" y="1340768"/>
            <a:ext cx="3254608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6"/>
            <a:ext cx="2540845" cy="2248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76" y="3870479"/>
            <a:ext cx="2091174" cy="25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подарил БЕЛЫЙ цвет царю?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76" y="1793307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2104058" cy="210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2900892" cy="217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80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подарил СИНИЙ цвет царю?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0765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34943"/>
            <a:ext cx="327660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82818"/>
            <a:ext cx="2727899" cy="26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35510"/>
            <a:ext cx="30765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211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подарил царю КРАСНЫЙ цвет?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00808"/>
            <a:ext cx="32766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5"/>
            <a:ext cx="3563888" cy="238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51" y="4221088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2320"/>
            <a:ext cx="8064896" cy="5112414"/>
          </a:xfrm>
        </p:spPr>
      </p:pic>
    </p:spTree>
    <p:extLst>
      <p:ext uri="{BB962C8B-B14F-4D97-AF65-F5344CB8AC3E}">
        <p14:creationId xmlns:p14="http://schemas.microsoft.com/office/powerpoint/2010/main" val="61395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any02 (1)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strany02 (1)</Template>
  <TotalTime>68</TotalTime>
  <Words>54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strany02 (1)</vt:lpstr>
      <vt:lpstr>Интерактивная игра  «Как царь флаг выбирал»</vt:lpstr>
      <vt:lpstr>Кто попросил царя придумать флаг?</vt:lpstr>
      <vt:lpstr>Куда отправился царь думать о флаге?</vt:lpstr>
      <vt:lpstr>Кому царь  НЕ рассказывал о своём горе?</vt:lpstr>
      <vt:lpstr>Кто подарил БЕЛЫЙ цвет царю?</vt:lpstr>
      <vt:lpstr>Кто подарил СИНИЙ цвет царю?</vt:lpstr>
      <vt:lpstr>Кто подарил царю КРАСНЫЙ цвет?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 «Как царь флаг выбирал»</dc:title>
  <dc:creator>USER</dc:creator>
  <cp:lastModifiedBy>USER</cp:lastModifiedBy>
  <cp:revision>8</cp:revision>
  <dcterms:created xsi:type="dcterms:W3CDTF">2016-03-03T14:21:26Z</dcterms:created>
  <dcterms:modified xsi:type="dcterms:W3CDTF">2016-03-03T15:40:55Z</dcterms:modified>
</cp:coreProperties>
</file>